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1"/>
  </p:sldMasterIdLst>
  <p:notesMasterIdLst>
    <p:notesMasterId r:id="rId24"/>
  </p:notesMasterIdLst>
  <p:sldIdLst>
    <p:sldId id="256" r:id="rId2"/>
    <p:sldId id="2808" r:id="rId3"/>
    <p:sldId id="2807" r:id="rId4"/>
    <p:sldId id="2809" r:id="rId5"/>
    <p:sldId id="2810" r:id="rId6"/>
    <p:sldId id="2812" r:id="rId7"/>
    <p:sldId id="2811" r:id="rId8"/>
    <p:sldId id="2814" r:id="rId9"/>
    <p:sldId id="2813" r:id="rId10"/>
    <p:sldId id="2815" r:id="rId11"/>
    <p:sldId id="2816" r:id="rId12"/>
    <p:sldId id="2817" r:id="rId13"/>
    <p:sldId id="2818" r:id="rId14"/>
    <p:sldId id="2819" r:id="rId15"/>
    <p:sldId id="2820" r:id="rId16"/>
    <p:sldId id="2821" r:id="rId17"/>
    <p:sldId id="2822" r:id="rId18"/>
    <p:sldId id="2823" r:id="rId19"/>
    <p:sldId id="2824" r:id="rId20"/>
    <p:sldId id="2826" r:id="rId21"/>
    <p:sldId id="2825" r:id="rId22"/>
    <p:sldId id="258" r:id="rId23"/>
  </p:sldIdLst>
  <p:sldSz cx="12192000" cy="6858000"/>
  <p:notesSz cx="7010400" cy="92964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8DB2"/>
    <a:srgbClr val="F2F2F2"/>
    <a:srgbClr val="2E6899"/>
    <a:srgbClr val="E07B2C"/>
    <a:srgbClr val="082E56"/>
    <a:srgbClr val="19A66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72" d="100"/>
          <a:sy n="72" d="100"/>
        </p:scale>
        <p:origin x="4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311BD8-5FE6-4410-8EBC-6CFCB610E150}" type="datetimeFigureOut">
              <a:rPr lang="en-US" smtClean="0"/>
              <a:t>7/15/2024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EA3AD9-88D2-44ED-8912-5E6AFDBBF24E}" type="slidenum">
              <a:rPr lang="en-US" smtClean="0"/>
              <a:t>‹#›</a:t>
            </a:fld>
            <a:endParaRPr lang="en-US"/>
          </a:p>
        </p:txBody>
      </p:sp>
    </p:spTree>
    <p:extLst>
      <p:ext uri="{BB962C8B-B14F-4D97-AF65-F5344CB8AC3E}">
        <p14:creationId xmlns:p14="http://schemas.microsoft.com/office/powerpoint/2010/main" val="290090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96B2DC9-C198-2C76-8E01-750CF3CD092A}"/>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209927E0-0A36-0ABB-31E4-4B9C7927E0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718A9124-E7E1-9D41-CC46-53E39E313B55}"/>
              </a:ext>
            </a:extLst>
          </p:cNvPr>
          <p:cNvSpPr>
            <a:spLocks noGrp="1"/>
          </p:cNvSpPr>
          <p:nvPr>
            <p:ph type="dt" sz="half" idx="10"/>
          </p:nvPr>
        </p:nvSpPr>
        <p:spPr/>
        <p:txBody>
          <a:bodyPr/>
          <a:lstStyle/>
          <a:p>
            <a:fld id="{B140DAB4-78EF-4BA6-8932-1C9FD09AC65A}" type="uaqdatetime1">
              <a:rPr lang="ar-SA" smtClean="0"/>
              <a:t>09/01/1446</a:t>
            </a:fld>
            <a:endParaRPr lang="ar-SA"/>
          </a:p>
        </p:txBody>
      </p:sp>
      <p:sp>
        <p:nvSpPr>
          <p:cNvPr id="5" name="عنصر نائب للتذييل 4">
            <a:extLst>
              <a:ext uri="{FF2B5EF4-FFF2-40B4-BE49-F238E27FC236}">
                <a16:creationId xmlns:a16="http://schemas.microsoft.com/office/drawing/2014/main" id="{5F1313F6-BE37-21F8-AEAC-AC0D83AF581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9476AEB-04D1-FF67-933B-71AD9E769046}"/>
              </a:ext>
            </a:extLst>
          </p:cNvPr>
          <p:cNvSpPr>
            <a:spLocks noGrp="1"/>
          </p:cNvSpPr>
          <p:nvPr>
            <p:ph type="sldNum" sz="quarter" idx="12"/>
          </p:nvPr>
        </p:nvSpPr>
        <p:spPr/>
        <p:txBody>
          <a:bodyPr/>
          <a:lstStyle/>
          <a:p>
            <a:fld id="{EA52A1DE-5165-054B-9DF1-351D9F444894}" type="slidenum">
              <a:rPr lang="ar-SA" smtClean="0"/>
              <a:t>‹#›</a:t>
            </a:fld>
            <a:endParaRPr lang="ar-SA"/>
          </a:p>
        </p:txBody>
      </p:sp>
    </p:spTree>
    <p:extLst>
      <p:ext uri="{BB962C8B-B14F-4D97-AF65-F5344CB8AC3E}">
        <p14:creationId xmlns:p14="http://schemas.microsoft.com/office/powerpoint/2010/main" val="73353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7B13FE-CDCC-0135-623B-74C66374B0FF}"/>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023D80B1-E63F-9961-A8EA-5D4626C1C3D0}"/>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FD37515-0E6B-8CBE-30A5-17A76B0F79C3}"/>
              </a:ext>
            </a:extLst>
          </p:cNvPr>
          <p:cNvSpPr>
            <a:spLocks noGrp="1"/>
          </p:cNvSpPr>
          <p:nvPr>
            <p:ph type="dt" sz="half" idx="10"/>
          </p:nvPr>
        </p:nvSpPr>
        <p:spPr/>
        <p:txBody>
          <a:bodyPr/>
          <a:lstStyle/>
          <a:p>
            <a:fld id="{ABB57182-2324-454D-82B4-4A9FC30F6004}" type="uaqdatetime1">
              <a:rPr lang="ar-SA" smtClean="0"/>
              <a:t>09/01/1446</a:t>
            </a:fld>
            <a:endParaRPr lang="ar-SA"/>
          </a:p>
        </p:txBody>
      </p:sp>
      <p:sp>
        <p:nvSpPr>
          <p:cNvPr id="5" name="عنصر نائب للتذييل 4">
            <a:extLst>
              <a:ext uri="{FF2B5EF4-FFF2-40B4-BE49-F238E27FC236}">
                <a16:creationId xmlns:a16="http://schemas.microsoft.com/office/drawing/2014/main" id="{C0F416D9-C34E-7A71-E1B1-8D60F75893F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F602C196-F389-00D3-D29B-55FB0E115E20}"/>
              </a:ext>
            </a:extLst>
          </p:cNvPr>
          <p:cNvSpPr>
            <a:spLocks noGrp="1"/>
          </p:cNvSpPr>
          <p:nvPr>
            <p:ph type="sldNum" sz="quarter" idx="12"/>
          </p:nvPr>
        </p:nvSpPr>
        <p:spPr/>
        <p:txBody>
          <a:bodyPr/>
          <a:lstStyle/>
          <a:p>
            <a:fld id="{EA52A1DE-5165-054B-9DF1-351D9F444894}" type="slidenum">
              <a:rPr lang="ar-SA" smtClean="0"/>
              <a:t>‹#›</a:t>
            </a:fld>
            <a:endParaRPr lang="ar-SA"/>
          </a:p>
        </p:txBody>
      </p:sp>
    </p:spTree>
    <p:extLst>
      <p:ext uri="{BB962C8B-B14F-4D97-AF65-F5344CB8AC3E}">
        <p14:creationId xmlns:p14="http://schemas.microsoft.com/office/powerpoint/2010/main" val="394402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3C9759B8-67DF-4212-0F31-6ADD79169E82}"/>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589A978B-3126-F419-2780-9E75EA433955}"/>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4F47818-9E29-2660-F3BA-1DB6BD9C62C8}"/>
              </a:ext>
            </a:extLst>
          </p:cNvPr>
          <p:cNvSpPr>
            <a:spLocks noGrp="1"/>
          </p:cNvSpPr>
          <p:nvPr>
            <p:ph type="dt" sz="half" idx="10"/>
          </p:nvPr>
        </p:nvSpPr>
        <p:spPr/>
        <p:txBody>
          <a:bodyPr/>
          <a:lstStyle/>
          <a:p>
            <a:fld id="{BA7357D3-3DB2-4511-BF66-7CC04F15063B}" type="uaqdatetime1">
              <a:rPr lang="ar-SA" smtClean="0"/>
              <a:t>09/01/1446</a:t>
            </a:fld>
            <a:endParaRPr lang="ar-SA"/>
          </a:p>
        </p:txBody>
      </p:sp>
      <p:sp>
        <p:nvSpPr>
          <p:cNvPr id="5" name="عنصر نائب للتذييل 4">
            <a:extLst>
              <a:ext uri="{FF2B5EF4-FFF2-40B4-BE49-F238E27FC236}">
                <a16:creationId xmlns:a16="http://schemas.microsoft.com/office/drawing/2014/main" id="{F1DA3A1C-824A-60B3-A1E1-7D47F862B77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C799E21-55F7-AA39-D442-30CC4DF9286C}"/>
              </a:ext>
            </a:extLst>
          </p:cNvPr>
          <p:cNvSpPr>
            <a:spLocks noGrp="1"/>
          </p:cNvSpPr>
          <p:nvPr>
            <p:ph type="sldNum" sz="quarter" idx="12"/>
          </p:nvPr>
        </p:nvSpPr>
        <p:spPr/>
        <p:txBody>
          <a:bodyPr/>
          <a:lstStyle/>
          <a:p>
            <a:fld id="{EA52A1DE-5165-054B-9DF1-351D9F444894}" type="slidenum">
              <a:rPr lang="ar-SA" smtClean="0"/>
              <a:t>‹#›</a:t>
            </a:fld>
            <a:endParaRPr lang="ar-SA"/>
          </a:p>
        </p:txBody>
      </p:sp>
    </p:spTree>
    <p:extLst>
      <p:ext uri="{BB962C8B-B14F-4D97-AF65-F5344CB8AC3E}">
        <p14:creationId xmlns:p14="http://schemas.microsoft.com/office/powerpoint/2010/main" val="419340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4E4079C-A409-0F63-F4D3-951F934B1A5E}"/>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2E568F9-F43E-2678-1DF4-0E455D860BBF}"/>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5D5CF26-76BA-126F-F45B-FD4A9969DE2C}"/>
              </a:ext>
            </a:extLst>
          </p:cNvPr>
          <p:cNvSpPr>
            <a:spLocks noGrp="1"/>
          </p:cNvSpPr>
          <p:nvPr>
            <p:ph type="dt" sz="half" idx="10"/>
          </p:nvPr>
        </p:nvSpPr>
        <p:spPr/>
        <p:txBody>
          <a:bodyPr/>
          <a:lstStyle/>
          <a:p>
            <a:fld id="{73889122-3287-4A54-A68C-E89063D97898}" type="uaqdatetime1">
              <a:rPr lang="ar-SA" smtClean="0"/>
              <a:t>09/01/1446</a:t>
            </a:fld>
            <a:endParaRPr lang="ar-SA"/>
          </a:p>
        </p:txBody>
      </p:sp>
      <p:sp>
        <p:nvSpPr>
          <p:cNvPr id="5" name="عنصر نائب للتذييل 4">
            <a:extLst>
              <a:ext uri="{FF2B5EF4-FFF2-40B4-BE49-F238E27FC236}">
                <a16:creationId xmlns:a16="http://schemas.microsoft.com/office/drawing/2014/main" id="{D51F5DEE-0A96-435A-196A-C552B7DD17D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81D5E6E-7B1C-CF78-E769-22A402699B37}"/>
              </a:ext>
            </a:extLst>
          </p:cNvPr>
          <p:cNvSpPr>
            <a:spLocks noGrp="1"/>
          </p:cNvSpPr>
          <p:nvPr>
            <p:ph type="sldNum" sz="quarter" idx="12"/>
          </p:nvPr>
        </p:nvSpPr>
        <p:spPr/>
        <p:txBody>
          <a:bodyPr/>
          <a:lstStyle/>
          <a:p>
            <a:fld id="{EA52A1DE-5165-054B-9DF1-351D9F444894}" type="slidenum">
              <a:rPr lang="ar-SA" smtClean="0"/>
              <a:t>‹#›</a:t>
            </a:fld>
            <a:endParaRPr lang="ar-SA"/>
          </a:p>
        </p:txBody>
      </p:sp>
    </p:spTree>
    <p:extLst>
      <p:ext uri="{BB962C8B-B14F-4D97-AF65-F5344CB8AC3E}">
        <p14:creationId xmlns:p14="http://schemas.microsoft.com/office/powerpoint/2010/main" val="421346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E14F26A-6A0A-D53C-6C2A-B3DE6068866E}"/>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8D4D1F3-436C-9878-709A-93E1101D95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CA38C623-0F38-EE15-2EC4-0C0B45BFBD87}"/>
              </a:ext>
            </a:extLst>
          </p:cNvPr>
          <p:cNvSpPr>
            <a:spLocks noGrp="1"/>
          </p:cNvSpPr>
          <p:nvPr>
            <p:ph type="dt" sz="half" idx="10"/>
          </p:nvPr>
        </p:nvSpPr>
        <p:spPr/>
        <p:txBody>
          <a:bodyPr/>
          <a:lstStyle/>
          <a:p>
            <a:fld id="{B75A6433-7257-4EBB-9290-42F91853F2AD}" type="uaqdatetime1">
              <a:rPr lang="ar-SA" smtClean="0"/>
              <a:t>09/01/1446</a:t>
            </a:fld>
            <a:endParaRPr lang="ar-SA"/>
          </a:p>
        </p:txBody>
      </p:sp>
      <p:sp>
        <p:nvSpPr>
          <p:cNvPr id="5" name="عنصر نائب للتذييل 4">
            <a:extLst>
              <a:ext uri="{FF2B5EF4-FFF2-40B4-BE49-F238E27FC236}">
                <a16:creationId xmlns:a16="http://schemas.microsoft.com/office/drawing/2014/main" id="{B56DEBA6-43F0-0DE5-C67D-5B10E6DE9B2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49151A4-25CA-BB65-0256-E6F5DD105166}"/>
              </a:ext>
            </a:extLst>
          </p:cNvPr>
          <p:cNvSpPr>
            <a:spLocks noGrp="1"/>
          </p:cNvSpPr>
          <p:nvPr>
            <p:ph type="sldNum" sz="quarter" idx="12"/>
          </p:nvPr>
        </p:nvSpPr>
        <p:spPr/>
        <p:txBody>
          <a:bodyPr/>
          <a:lstStyle/>
          <a:p>
            <a:fld id="{EA52A1DE-5165-054B-9DF1-351D9F444894}" type="slidenum">
              <a:rPr lang="ar-SA" smtClean="0"/>
              <a:t>‹#›</a:t>
            </a:fld>
            <a:endParaRPr lang="ar-SA"/>
          </a:p>
        </p:txBody>
      </p:sp>
    </p:spTree>
    <p:extLst>
      <p:ext uri="{BB962C8B-B14F-4D97-AF65-F5344CB8AC3E}">
        <p14:creationId xmlns:p14="http://schemas.microsoft.com/office/powerpoint/2010/main" val="305054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CE6FB3E-3514-B873-D469-60E0DF8D6C3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D6DB9D0C-B45D-34B7-264E-F1706C6A792A}"/>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FFC3F9AE-9F91-E2D3-1D56-ED3B921B6C1C}"/>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3FC26AA1-256B-DFE9-9BBA-399A1B51DED7}"/>
              </a:ext>
            </a:extLst>
          </p:cNvPr>
          <p:cNvSpPr>
            <a:spLocks noGrp="1"/>
          </p:cNvSpPr>
          <p:nvPr>
            <p:ph type="dt" sz="half" idx="10"/>
          </p:nvPr>
        </p:nvSpPr>
        <p:spPr/>
        <p:txBody>
          <a:bodyPr/>
          <a:lstStyle/>
          <a:p>
            <a:fld id="{B7392959-1BDA-4847-ACB6-7F6FDAAD9EC1}" type="uaqdatetime1">
              <a:rPr lang="ar-SA" smtClean="0"/>
              <a:t>09/01/1446</a:t>
            </a:fld>
            <a:endParaRPr lang="ar-SA"/>
          </a:p>
        </p:txBody>
      </p:sp>
      <p:sp>
        <p:nvSpPr>
          <p:cNvPr id="6" name="عنصر نائب للتذييل 5">
            <a:extLst>
              <a:ext uri="{FF2B5EF4-FFF2-40B4-BE49-F238E27FC236}">
                <a16:creationId xmlns:a16="http://schemas.microsoft.com/office/drawing/2014/main" id="{C2C5FAED-F650-A5BF-7CE9-09CA1FBA476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1029C658-0CFB-3719-99C2-DD769F3DA3B6}"/>
              </a:ext>
            </a:extLst>
          </p:cNvPr>
          <p:cNvSpPr>
            <a:spLocks noGrp="1"/>
          </p:cNvSpPr>
          <p:nvPr>
            <p:ph type="sldNum" sz="quarter" idx="12"/>
          </p:nvPr>
        </p:nvSpPr>
        <p:spPr/>
        <p:txBody>
          <a:bodyPr/>
          <a:lstStyle/>
          <a:p>
            <a:fld id="{EA52A1DE-5165-054B-9DF1-351D9F444894}" type="slidenum">
              <a:rPr lang="ar-SA" smtClean="0"/>
              <a:t>‹#›</a:t>
            </a:fld>
            <a:endParaRPr lang="ar-SA"/>
          </a:p>
        </p:txBody>
      </p:sp>
    </p:spTree>
    <p:extLst>
      <p:ext uri="{BB962C8B-B14F-4D97-AF65-F5344CB8AC3E}">
        <p14:creationId xmlns:p14="http://schemas.microsoft.com/office/powerpoint/2010/main" val="340959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41E8873-0DCA-D804-3F9B-754CCD09704A}"/>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6445EC2-22D9-5F0F-6724-51EC628915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E3777596-AFCD-5999-B5F4-FCE000D4E9F7}"/>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967D4223-F667-CDD1-3074-1683D9A59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F7C59168-BEAF-4476-F110-4AB7E1A993B1}"/>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E8B9A275-054E-2687-1FAF-82EC87E22107}"/>
              </a:ext>
            </a:extLst>
          </p:cNvPr>
          <p:cNvSpPr>
            <a:spLocks noGrp="1"/>
          </p:cNvSpPr>
          <p:nvPr>
            <p:ph type="dt" sz="half" idx="10"/>
          </p:nvPr>
        </p:nvSpPr>
        <p:spPr/>
        <p:txBody>
          <a:bodyPr/>
          <a:lstStyle/>
          <a:p>
            <a:fld id="{D1951EF5-5C1A-4407-B30C-7FCF30DF8F53}" type="uaqdatetime1">
              <a:rPr lang="ar-SA" smtClean="0"/>
              <a:t>09/01/1446</a:t>
            </a:fld>
            <a:endParaRPr lang="ar-SA"/>
          </a:p>
        </p:txBody>
      </p:sp>
      <p:sp>
        <p:nvSpPr>
          <p:cNvPr id="8" name="عنصر نائب للتذييل 7">
            <a:extLst>
              <a:ext uri="{FF2B5EF4-FFF2-40B4-BE49-F238E27FC236}">
                <a16:creationId xmlns:a16="http://schemas.microsoft.com/office/drawing/2014/main" id="{E62AABAD-1F0A-63F4-1802-469EF61F5BE9}"/>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3025202-7FC1-37E5-6C7D-C66F82A088A7}"/>
              </a:ext>
            </a:extLst>
          </p:cNvPr>
          <p:cNvSpPr>
            <a:spLocks noGrp="1"/>
          </p:cNvSpPr>
          <p:nvPr>
            <p:ph type="sldNum" sz="quarter" idx="12"/>
          </p:nvPr>
        </p:nvSpPr>
        <p:spPr/>
        <p:txBody>
          <a:bodyPr/>
          <a:lstStyle/>
          <a:p>
            <a:fld id="{EA52A1DE-5165-054B-9DF1-351D9F444894}" type="slidenum">
              <a:rPr lang="ar-SA" smtClean="0"/>
              <a:t>‹#›</a:t>
            </a:fld>
            <a:endParaRPr lang="ar-SA"/>
          </a:p>
        </p:txBody>
      </p:sp>
    </p:spTree>
    <p:extLst>
      <p:ext uri="{BB962C8B-B14F-4D97-AF65-F5344CB8AC3E}">
        <p14:creationId xmlns:p14="http://schemas.microsoft.com/office/powerpoint/2010/main" val="124286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857490-304C-09C6-21A7-F8B0385C2582}"/>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D891B033-2B36-7A39-DA0F-8C9ABC8AF213}"/>
              </a:ext>
            </a:extLst>
          </p:cNvPr>
          <p:cNvSpPr>
            <a:spLocks noGrp="1"/>
          </p:cNvSpPr>
          <p:nvPr>
            <p:ph type="dt" sz="half" idx="10"/>
          </p:nvPr>
        </p:nvSpPr>
        <p:spPr/>
        <p:txBody>
          <a:bodyPr/>
          <a:lstStyle/>
          <a:p>
            <a:fld id="{5B77707A-9620-4F83-B1B9-92AD0B19E90B}" type="uaqdatetime1">
              <a:rPr lang="ar-SA" smtClean="0"/>
              <a:t>09/01/1446</a:t>
            </a:fld>
            <a:endParaRPr lang="ar-SA"/>
          </a:p>
        </p:txBody>
      </p:sp>
      <p:sp>
        <p:nvSpPr>
          <p:cNvPr id="4" name="عنصر نائب للتذييل 3">
            <a:extLst>
              <a:ext uri="{FF2B5EF4-FFF2-40B4-BE49-F238E27FC236}">
                <a16:creationId xmlns:a16="http://schemas.microsoft.com/office/drawing/2014/main" id="{91EA7876-DDC2-9935-F43B-45BB08D43D36}"/>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3F2ED9D2-3C37-5AA2-DF06-64B7A9BC4A0D}"/>
              </a:ext>
            </a:extLst>
          </p:cNvPr>
          <p:cNvSpPr>
            <a:spLocks noGrp="1"/>
          </p:cNvSpPr>
          <p:nvPr>
            <p:ph type="sldNum" sz="quarter" idx="12"/>
          </p:nvPr>
        </p:nvSpPr>
        <p:spPr/>
        <p:txBody>
          <a:bodyPr/>
          <a:lstStyle/>
          <a:p>
            <a:fld id="{EA52A1DE-5165-054B-9DF1-351D9F444894}" type="slidenum">
              <a:rPr lang="ar-SA" smtClean="0"/>
              <a:t>‹#›</a:t>
            </a:fld>
            <a:endParaRPr lang="ar-SA"/>
          </a:p>
        </p:txBody>
      </p:sp>
    </p:spTree>
    <p:extLst>
      <p:ext uri="{BB962C8B-B14F-4D97-AF65-F5344CB8AC3E}">
        <p14:creationId xmlns:p14="http://schemas.microsoft.com/office/powerpoint/2010/main" val="4090699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D19C9D1-5B73-1E6E-2E54-73068FF118DB}"/>
              </a:ext>
            </a:extLst>
          </p:cNvPr>
          <p:cNvSpPr>
            <a:spLocks noGrp="1"/>
          </p:cNvSpPr>
          <p:nvPr>
            <p:ph type="dt" sz="half" idx="10"/>
          </p:nvPr>
        </p:nvSpPr>
        <p:spPr/>
        <p:txBody>
          <a:bodyPr/>
          <a:lstStyle/>
          <a:p>
            <a:fld id="{77A90191-6D8B-4DDF-998F-E89F81459BD5}" type="uaqdatetime1">
              <a:rPr lang="ar-SA" smtClean="0"/>
              <a:t>09/01/1446</a:t>
            </a:fld>
            <a:endParaRPr lang="ar-SA"/>
          </a:p>
        </p:txBody>
      </p:sp>
      <p:sp>
        <p:nvSpPr>
          <p:cNvPr id="3" name="عنصر نائب للتذييل 2">
            <a:extLst>
              <a:ext uri="{FF2B5EF4-FFF2-40B4-BE49-F238E27FC236}">
                <a16:creationId xmlns:a16="http://schemas.microsoft.com/office/drawing/2014/main" id="{F15C40B0-1209-6259-B38D-853484720ECE}"/>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F7F12FF1-4690-FFE7-93E6-7D624769018D}"/>
              </a:ext>
            </a:extLst>
          </p:cNvPr>
          <p:cNvSpPr>
            <a:spLocks noGrp="1"/>
          </p:cNvSpPr>
          <p:nvPr>
            <p:ph type="sldNum" sz="quarter" idx="12"/>
          </p:nvPr>
        </p:nvSpPr>
        <p:spPr/>
        <p:txBody>
          <a:bodyPr/>
          <a:lstStyle/>
          <a:p>
            <a:fld id="{EA52A1DE-5165-054B-9DF1-351D9F444894}" type="slidenum">
              <a:rPr lang="ar-SA" smtClean="0"/>
              <a:t>‹#›</a:t>
            </a:fld>
            <a:endParaRPr lang="ar-SA"/>
          </a:p>
        </p:txBody>
      </p:sp>
    </p:spTree>
    <p:extLst>
      <p:ext uri="{BB962C8B-B14F-4D97-AF65-F5344CB8AC3E}">
        <p14:creationId xmlns:p14="http://schemas.microsoft.com/office/powerpoint/2010/main" val="378021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A095E-7F21-80EA-487C-1376274B2A06}"/>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2F608ED-EDCF-7CDF-0640-FED4E87E52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5B196C47-4B72-A8D8-EBB2-586BBCE01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EE48394-9CA9-D021-C06D-F81096A74AC1}"/>
              </a:ext>
            </a:extLst>
          </p:cNvPr>
          <p:cNvSpPr>
            <a:spLocks noGrp="1"/>
          </p:cNvSpPr>
          <p:nvPr>
            <p:ph type="dt" sz="half" idx="10"/>
          </p:nvPr>
        </p:nvSpPr>
        <p:spPr/>
        <p:txBody>
          <a:bodyPr/>
          <a:lstStyle/>
          <a:p>
            <a:fld id="{3C8C5B5F-A434-4CC0-A6E2-65897686F419}" type="uaqdatetime1">
              <a:rPr lang="ar-SA" smtClean="0"/>
              <a:t>09/01/1446</a:t>
            </a:fld>
            <a:endParaRPr lang="ar-SA"/>
          </a:p>
        </p:txBody>
      </p:sp>
      <p:sp>
        <p:nvSpPr>
          <p:cNvPr id="6" name="عنصر نائب للتذييل 5">
            <a:extLst>
              <a:ext uri="{FF2B5EF4-FFF2-40B4-BE49-F238E27FC236}">
                <a16:creationId xmlns:a16="http://schemas.microsoft.com/office/drawing/2014/main" id="{C19A724C-226E-D622-9387-3B65CCF4EB4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19F1583-CA01-D8F2-6545-EC70607114E3}"/>
              </a:ext>
            </a:extLst>
          </p:cNvPr>
          <p:cNvSpPr>
            <a:spLocks noGrp="1"/>
          </p:cNvSpPr>
          <p:nvPr>
            <p:ph type="sldNum" sz="quarter" idx="12"/>
          </p:nvPr>
        </p:nvSpPr>
        <p:spPr/>
        <p:txBody>
          <a:bodyPr/>
          <a:lstStyle/>
          <a:p>
            <a:fld id="{EA52A1DE-5165-054B-9DF1-351D9F444894}" type="slidenum">
              <a:rPr lang="ar-SA" smtClean="0"/>
              <a:t>‹#›</a:t>
            </a:fld>
            <a:endParaRPr lang="ar-SA"/>
          </a:p>
        </p:txBody>
      </p:sp>
    </p:spTree>
    <p:extLst>
      <p:ext uri="{BB962C8B-B14F-4D97-AF65-F5344CB8AC3E}">
        <p14:creationId xmlns:p14="http://schemas.microsoft.com/office/powerpoint/2010/main" val="3081556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3E1D9C9-0162-32E1-B87F-CD188F2B43E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0CF31369-DADC-5ADF-3B2B-C68C7F9F1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A4C1D2ED-9EC3-991C-81C7-266BFAA828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FE17F6F6-5631-6748-97D4-2B0AB4B5C300}"/>
              </a:ext>
            </a:extLst>
          </p:cNvPr>
          <p:cNvSpPr>
            <a:spLocks noGrp="1"/>
          </p:cNvSpPr>
          <p:nvPr>
            <p:ph type="dt" sz="half" idx="10"/>
          </p:nvPr>
        </p:nvSpPr>
        <p:spPr/>
        <p:txBody>
          <a:bodyPr/>
          <a:lstStyle/>
          <a:p>
            <a:fld id="{5DB857DB-D736-47CB-8732-35A43D599003}" type="uaqdatetime1">
              <a:rPr lang="ar-SA" smtClean="0"/>
              <a:t>09/01/1446</a:t>
            </a:fld>
            <a:endParaRPr lang="ar-SA"/>
          </a:p>
        </p:txBody>
      </p:sp>
      <p:sp>
        <p:nvSpPr>
          <p:cNvPr id="6" name="عنصر نائب للتذييل 5">
            <a:extLst>
              <a:ext uri="{FF2B5EF4-FFF2-40B4-BE49-F238E27FC236}">
                <a16:creationId xmlns:a16="http://schemas.microsoft.com/office/drawing/2014/main" id="{4EDB042F-7114-3FF4-B566-E7D1778DB21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263D8B55-E823-4E6A-F5C9-698E49338B60}"/>
              </a:ext>
            </a:extLst>
          </p:cNvPr>
          <p:cNvSpPr>
            <a:spLocks noGrp="1"/>
          </p:cNvSpPr>
          <p:nvPr>
            <p:ph type="sldNum" sz="quarter" idx="12"/>
          </p:nvPr>
        </p:nvSpPr>
        <p:spPr/>
        <p:txBody>
          <a:bodyPr/>
          <a:lstStyle/>
          <a:p>
            <a:fld id="{EA52A1DE-5165-054B-9DF1-351D9F444894}" type="slidenum">
              <a:rPr lang="ar-SA" smtClean="0"/>
              <a:t>‹#›</a:t>
            </a:fld>
            <a:endParaRPr lang="ar-SA"/>
          </a:p>
        </p:txBody>
      </p:sp>
    </p:spTree>
    <p:extLst>
      <p:ext uri="{BB962C8B-B14F-4D97-AF65-F5344CB8AC3E}">
        <p14:creationId xmlns:p14="http://schemas.microsoft.com/office/powerpoint/2010/main" val="105674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85D37D98-2C1E-7FBF-33B3-12BA8C38B0B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BBCF123-E809-1446-A9BB-EE30D089135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4C02BDF-0EA4-E2B0-0B65-F4D67866E0D2}"/>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2B5586-3FD1-4E8F-8C7E-9CB328DB70A7}" type="uaqdatetime1">
              <a:rPr lang="ar-SA" smtClean="0"/>
              <a:t>09/01/1446</a:t>
            </a:fld>
            <a:endParaRPr lang="ar-SA"/>
          </a:p>
        </p:txBody>
      </p:sp>
      <p:sp>
        <p:nvSpPr>
          <p:cNvPr id="5" name="عنصر نائب للتذييل 4">
            <a:extLst>
              <a:ext uri="{FF2B5EF4-FFF2-40B4-BE49-F238E27FC236}">
                <a16:creationId xmlns:a16="http://schemas.microsoft.com/office/drawing/2014/main" id="{48DF811C-EA22-8308-1BC5-C1D5AD5664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74E73504-4CAD-2466-9848-917CDA08322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52A1DE-5165-054B-9DF1-351D9F444894}" type="slidenum">
              <a:rPr lang="ar-SA" smtClean="0"/>
              <a:t>‹#›</a:t>
            </a:fld>
            <a:endParaRPr lang="ar-SA"/>
          </a:p>
        </p:txBody>
      </p:sp>
    </p:spTree>
    <p:extLst>
      <p:ext uri="{BB962C8B-B14F-4D97-AF65-F5344CB8AC3E}">
        <p14:creationId xmlns:p14="http://schemas.microsoft.com/office/powerpoint/2010/main" val="1273733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0FD4DC6-FEEA-843A-8850-2386F855834F}"/>
              </a:ext>
            </a:extLst>
          </p:cNvPr>
          <p:cNvPicPr>
            <a:picLocks noChangeAspect="1"/>
          </p:cNvPicPr>
          <p:nvPr/>
        </p:nvPicPr>
        <p:blipFill>
          <a:blip r:embed="rId2"/>
          <a:stretch>
            <a:fillRect/>
          </a:stretch>
        </p:blipFill>
        <p:spPr>
          <a:xfrm>
            <a:off x="-5873" y="-1584"/>
            <a:ext cx="12194978" cy="6856327"/>
          </a:xfrm>
          <a:prstGeom prst="rect">
            <a:avLst/>
          </a:prstGeom>
        </p:spPr>
      </p:pic>
      <p:pic>
        <p:nvPicPr>
          <p:cNvPr id="7" name="صورة 6" descr="صورة تحتوي على نص&#10;&#10;تم إنشاء الوصف تلقائياً">
            <a:extLst>
              <a:ext uri="{FF2B5EF4-FFF2-40B4-BE49-F238E27FC236}">
                <a16:creationId xmlns:a16="http://schemas.microsoft.com/office/drawing/2014/main" id="{26D0F853-DAE5-36AB-469D-E603EC6D569E}"/>
              </a:ext>
            </a:extLst>
          </p:cNvPr>
          <p:cNvPicPr>
            <a:picLocks noChangeAspect="1"/>
          </p:cNvPicPr>
          <p:nvPr/>
        </p:nvPicPr>
        <p:blipFill>
          <a:blip r:embed="rId3"/>
          <a:stretch>
            <a:fillRect/>
          </a:stretch>
        </p:blipFill>
        <p:spPr>
          <a:xfrm>
            <a:off x="9827063" y="3257"/>
            <a:ext cx="2362042" cy="1177645"/>
          </a:xfrm>
          <a:prstGeom prst="rect">
            <a:avLst/>
          </a:prstGeom>
        </p:spPr>
      </p:pic>
      <p:sp>
        <p:nvSpPr>
          <p:cNvPr id="6" name="Title 5">
            <a:extLst>
              <a:ext uri="{FF2B5EF4-FFF2-40B4-BE49-F238E27FC236}">
                <a16:creationId xmlns:a16="http://schemas.microsoft.com/office/drawing/2014/main" id="{ED019053-97FB-4B8B-2CAA-C431A6217FC1}"/>
              </a:ext>
            </a:extLst>
          </p:cNvPr>
          <p:cNvSpPr>
            <a:spLocks noGrp="1"/>
          </p:cNvSpPr>
          <p:nvPr>
            <p:ph type="ctrTitle"/>
          </p:nvPr>
        </p:nvSpPr>
        <p:spPr>
          <a:xfrm>
            <a:off x="2804729" y="1551057"/>
            <a:ext cx="9144000" cy="2387600"/>
          </a:xfrm>
        </p:spPr>
        <p:txBody>
          <a:bodyPr>
            <a:normAutofit/>
          </a:bodyPr>
          <a:lstStyle/>
          <a:p>
            <a:r>
              <a:rPr lang="ar-SA" sz="2400" b="1" dirty="0">
                <a:solidFill>
                  <a:srgbClr val="2E6899"/>
                </a:solidFill>
                <a:latin typeface="SST Arabic" panose="020B0504030504020204" pitchFamily="34" charset="-78"/>
                <a:cs typeface="SST Arabic" panose="020B0504030504020204" pitchFamily="34" charset="-78"/>
              </a:rPr>
              <a:t>دليل مستخدم- برنامج إعانة البحـث عن عمل</a:t>
            </a:r>
            <a:br>
              <a:rPr lang="ar-SA" sz="2400" b="1" dirty="0">
                <a:solidFill>
                  <a:srgbClr val="2E6899"/>
                </a:solidFill>
                <a:latin typeface="SST Arabic" panose="020B0504030504020204" pitchFamily="34" charset="-78"/>
                <a:cs typeface="SST Arabic" panose="020B0504030504020204" pitchFamily="34" charset="-78"/>
              </a:rPr>
            </a:br>
            <a:br>
              <a:rPr lang="ar-SA" sz="2400" b="1" dirty="0">
                <a:solidFill>
                  <a:srgbClr val="2E6899"/>
                </a:solidFill>
                <a:latin typeface="SST Arabic" panose="020B0504030504020204" pitchFamily="34" charset="-78"/>
                <a:cs typeface="SST Arabic" panose="020B0504030504020204" pitchFamily="34" charset="-78"/>
              </a:rPr>
            </a:br>
            <a:r>
              <a:rPr lang="ar-SA" sz="1600" b="1" dirty="0">
                <a:solidFill>
                  <a:srgbClr val="2E6899"/>
                </a:solidFill>
                <a:latin typeface="SST Arabic" panose="020B0504030504020204" pitchFamily="34" charset="-78"/>
                <a:cs typeface="SST Arabic" panose="020B0504030504020204" pitchFamily="34" charset="-78"/>
              </a:rPr>
              <a:t>يوليو 2024م</a:t>
            </a:r>
            <a:endParaRPr lang="ar-SA" sz="2400" b="1" dirty="0">
              <a:solidFill>
                <a:srgbClr val="2E6899"/>
              </a:solidFill>
              <a:latin typeface="SST Arabic" panose="020B0504030504020204" pitchFamily="34" charset="-78"/>
              <a:cs typeface="SST Arabic" panose="020B0504030504020204" pitchFamily="34" charset="-78"/>
            </a:endParaRPr>
          </a:p>
        </p:txBody>
      </p:sp>
      <p:sp>
        <p:nvSpPr>
          <p:cNvPr id="9" name="Slide Number Placeholder 8">
            <a:extLst>
              <a:ext uri="{FF2B5EF4-FFF2-40B4-BE49-F238E27FC236}">
                <a16:creationId xmlns:a16="http://schemas.microsoft.com/office/drawing/2014/main" id="{E967E7E4-5ECD-0301-97C6-FFFC7C075932}"/>
              </a:ext>
            </a:extLst>
          </p:cNvPr>
          <p:cNvSpPr>
            <a:spLocks noGrp="1"/>
          </p:cNvSpPr>
          <p:nvPr>
            <p:ph type="sldNum" sz="quarter" idx="12"/>
          </p:nvPr>
        </p:nvSpPr>
        <p:spPr/>
        <p:txBody>
          <a:bodyPr/>
          <a:lstStyle/>
          <a:p>
            <a:fld id="{EA52A1DE-5165-054B-9DF1-351D9F444894}" type="slidenum">
              <a:rPr lang="ar-SA" smtClean="0"/>
              <a:t>1</a:t>
            </a:fld>
            <a:endParaRPr lang="ar-SA"/>
          </a:p>
        </p:txBody>
      </p:sp>
    </p:spTree>
    <p:extLst>
      <p:ext uri="{BB962C8B-B14F-4D97-AF65-F5344CB8AC3E}">
        <p14:creationId xmlns:p14="http://schemas.microsoft.com/office/powerpoint/2010/main" val="174021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24CAEC-7037-9D0D-C94B-E11395032E96}"/>
              </a:ext>
            </a:extLst>
          </p:cNvPr>
          <p:cNvSpPr>
            <a:spLocks noGrp="1"/>
          </p:cNvSpPr>
          <p:nvPr>
            <p:ph type="title"/>
          </p:nvPr>
        </p:nvSpPr>
        <p:spPr/>
        <p:txBody>
          <a:bodyPr/>
          <a:lstStyle/>
          <a:p>
            <a:endParaRPr lang="ar-SA"/>
          </a:p>
        </p:txBody>
      </p:sp>
      <p:pic>
        <p:nvPicPr>
          <p:cNvPr id="9" name="عنصر نائب للمحتوى 8">
            <a:extLst>
              <a:ext uri="{FF2B5EF4-FFF2-40B4-BE49-F238E27FC236}">
                <a16:creationId xmlns:a16="http://schemas.microsoft.com/office/drawing/2014/main" id="{21270196-B3AC-B7F9-16B0-3E6BFE37663F}"/>
              </a:ext>
            </a:extLst>
          </p:cNvPr>
          <p:cNvPicPr>
            <a:picLocks noGrp="1" noChangeAspect="1"/>
          </p:cNvPicPr>
          <p:nvPr>
            <p:ph idx="1"/>
          </p:nvPr>
        </p:nvPicPr>
        <p:blipFill>
          <a:blip r:embed="rId2"/>
          <a:stretch>
            <a:fillRect/>
          </a:stretch>
        </p:blipFill>
        <p:spPr>
          <a:xfrm>
            <a:off x="-127688" y="-68443"/>
            <a:ext cx="12319688" cy="6926443"/>
          </a:xfrm>
        </p:spPr>
      </p:pic>
      <p:pic>
        <p:nvPicPr>
          <p:cNvPr id="11" name="صورة 10" descr="صورة تحتوي على نص&#10;&#10;تم إنشاء الوصف تلقائياً">
            <a:extLst>
              <a:ext uri="{FF2B5EF4-FFF2-40B4-BE49-F238E27FC236}">
                <a16:creationId xmlns:a16="http://schemas.microsoft.com/office/drawing/2014/main" id="{9D76EADA-645C-9C10-17F2-90807DEEF232}"/>
              </a:ext>
            </a:extLst>
          </p:cNvPr>
          <p:cNvPicPr>
            <a:picLocks noChangeAspect="1"/>
          </p:cNvPicPr>
          <p:nvPr/>
        </p:nvPicPr>
        <p:blipFill>
          <a:blip r:embed="rId3"/>
          <a:stretch>
            <a:fillRect/>
          </a:stretch>
        </p:blipFill>
        <p:spPr>
          <a:xfrm>
            <a:off x="9933928" y="579419"/>
            <a:ext cx="1588931" cy="790100"/>
          </a:xfrm>
          <a:prstGeom prst="rect">
            <a:avLst/>
          </a:prstGeom>
        </p:spPr>
      </p:pic>
      <p:sp>
        <p:nvSpPr>
          <p:cNvPr id="3" name="TextBox 2">
            <a:extLst>
              <a:ext uri="{FF2B5EF4-FFF2-40B4-BE49-F238E27FC236}">
                <a16:creationId xmlns:a16="http://schemas.microsoft.com/office/drawing/2014/main" id="{CAD8A27D-7FBB-2C09-5A9A-DDCA464361D1}"/>
              </a:ext>
            </a:extLst>
          </p:cNvPr>
          <p:cNvSpPr txBox="1"/>
          <p:nvPr/>
        </p:nvSpPr>
        <p:spPr>
          <a:xfrm>
            <a:off x="4141178" y="579419"/>
            <a:ext cx="5623692" cy="677108"/>
          </a:xfrm>
          <a:prstGeom prst="rect">
            <a:avLst/>
          </a:prstGeom>
          <a:noFill/>
        </p:spPr>
        <p:txBody>
          <a:bodyPr wrap="square" rtlCol="0">
            <a:spAutoFit/>
          </a:bodyPr>
          <a:lstStyle/>
          <a:p>
            <a:r>
              <a:rPr kumimoji="0" lang="ar-SA" sz="18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rPr>
              <a:t>من التقرير</a:t>
            </a:r>
            <a:endParaRPr kumimoji="0" lang="ar-SA" sz="16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endParaRPr>
          </a:p>
          <a:p>
            <a:r>
              <a:rPr lang="ar-SA" sz="2000" b="1" dirty="0">
                <a:solidFill>
                  <a:srgbClr val="2E6899"/>
                </a:solidFill>
                <a:latin typeface="SST Arabic" panose="020B0504030504020204" pitchFamily="34" charset="-78"/>
                <a:ea typeface="HRDF medium Medium" panose="02000600020000020004" pitchFamily="2" charset="-78"/>
                <a:cs typeface="SST Arabic" panose="020B0504030504020204" pitchFamily="34" charset="-78"/>
              </a:rPr>
              <a:t>الموافقة على الشروط و الاحكام </a:t>
            </a:r>
          </a:p>
        </p:txBody>
      </p:sp>
      <p:sp>
        <p:nvSpPr>
          <p:cNvPr id="12" name="Slide Number Placeholder 11">
            <a:extLst>
              <a:ext uri="{FF2B5EF4-FFF2-40B4-BE49-F238E27FC236}">
                <a16:creationId xmlns:a16="http://schemas.microsoft.com/office/drawing/2014/main" id="{6166AD51-34D0-A4EC-A37D-A6C3E1241E7B}"/>
              </a:ext>
            </a:extLst>
          </p:cNvPr>
          <p:cNvSpPr>
            <a:spLocks noGrp="1"/>
          </p:cNvSpPr>
          <p:nvPr>
            <p:ph type="sldNum" sz="quarter" idx="12"/>
          </p:nvPr>
        </p:nvSpPr>
        <p:spPr/>
        <p:txBody>
          <a:bodyPr/>
          <a:lstStyle/>
          <a:p>
            <a:fld id="{EA52A1DE-5165-054B-9DF1-351D9F444894}" type="slidenum">
              <a:rPr lang="ar-SA" smtClean="0"/>
              <a:t>10</a:t>
            </a:fld>
            <a:endParaRPr lang="ar-SA"/>
          </a:p>
        </p:txBody>
      </p:sp>
      <p:cxnSp>
        <p:nvCxnSpPr>
          <p:cNvPr id="13" name="Straight Connector 12">
            <a:extLst>
              <a:ext uri="{FF2B5EF4-FFF2-40B4-BE49-F238E27FC236}">
                <a16:creationId xmlns:a16="http://schemas.microsoft.com/office/drawing/2014/main" id="{9168D648-67FE-9A0C-0A4F-C3F58679924A}"/>
              </a:ext>
            </a:extLst>
          </p:cNvPr>
          <p:cNvCxnSpPr>
            <a:cxnSpLocks/>
          </p:cNvCxnSpPr>
          <p:nvPr/>
        </p:nvCxnSpPr>
        <p:spPr>
          <a:xfrm>
            <a:off x="4044725" y="1624043"/>
            <a:ext cx="5720144" cy="0"/>
          </a:xfrm>
          <a:prstGeom prst="line">
            <a:avLst/>
          </a:prstGeom>
          <a:ln w="19050">
            <a:solidFill>
              <a:srgbClr val="2E6899"/>
            </a:solidFill>
          </a:ln>
        </p:spPr>
        <p:style>
          <a:lnRef idx="1">
            <a:schemeClr val="accent1"/>
          </a:lnRef>
          <a:fillRef idx="0">
            <a:schemeClr val="accent1"/>
          </a:fillRef>
          <a:effectRef idx="0">
            <a:schemeClr val="accent1"/>
          </a:effectRef>
          <a:fontRef idx="minor">
            <a:schemeClr val="tx1"/>
          </a:fontRef>
        </p:style>
      </p:cxnSp>
      <p:pic>
        <p:nvPicPr>
          <p:cNvPr id="10" name="صورة 1">
            <a:extLst>
              <a:ext uri="{FF2B5EF4-FFF2-40B4-BE49-F238E27FC236}">
                <a16:creationId xmlns:a16="http://schemas.microsoft.com/office/drawing/2014/main" id="{D9B458B1-2250-461F-A2F6-C8890865D3F6}"/>
              </a:ext>
            </a:extLst>
          </p:cNvPr>
          <p:cNvPicPr>
            <a:picLocks noChangeAspect="1"/>
          </p:cNvPicPr>
          <p:nvPr/>
        </p:nvPicPr>
        <p:blipFill>
          <a:blip r:embed="rId4"/>
          <a:stretch>
            <a:fillRect/>
          </a:stretch>
        </p:blipFill>
        <p:spPr>
          <a:xfrm>
            <a:off x="1313133" y="1991560"/>
            <a:ext cx="9392412" cy="4287021"/>
          </a:xfrm>
          <a:prstGeom prst="rect">
            <a:avLst/>
          </a:prstGeom>
          <a:ln>
            <a:solidFill>
              <a:srgbClr val="00B050"/>
            </a:solidFill>
            <a:prstDash val="dashDot"/>
          </a:ln>
        </p:spPr>
      </p:pic>
    </p:spTree>
    <p:extLst>
      <p:ext uri="{BB962C8B-B14F-4D97-AF65-F5344CB8AC3E}">
        <p14:creationId xmlns:p14="http://schemas.microsoft.com/office/powerpoint/2010/main" val="1790184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24CAEC-7037-9D0D-C94B-E11395032E96}"/>
              </a:ext>
            </a:extLst>
          </p:cNvPr>
          <p:cNvSpPr>
            <a:spLocks noGrp="1"/>
          </p:cNvSpPr>
          <p:nvPr>
            <p:ph type="title"/>
          </p:nvPr>
        </p:nvSpPr>
        <p:spPr/>
        <p:txBody>
          <a:bodyPr/>
          <a:lstStyle/>
          <a:p>
            <a:endParaRPr lang="ar-SA"/>
          </a:p>
        </p:txBody>
      </p:sp>
      <p:pic>
        <p:nvPicPr>
          <p:cNvPr id="9" name="عنصر نائب للمحتوى 8">
            <a:extLst>
              <a:ext uri="{FF2B5EF4-FFF2-40B4-BE49-F238E27FC236}">
                <a16:creationId xmlns:a16="http://schemas.microsoft.com/office/drawing/2014/main" id="{21270196-B3AC-B7F9-16B0-3E6BFE37663F}"/>
              </a:ext>
            </a:extLst>
          </p:cNvPr>
          <p:cNvPicPr>
            <a:picLocks noGrp="1" noChangeAspect="1"/>
          </p:cNvPicPr>
          <p:nvPr>
            <p:ph idx="1"/>
          </p:nvPr>
        </p:nvPicPr>
        <p:blipFill>
          <a:blip r:embed="rId2"/>
          <a:stretch>
            <a:fillRect/>
          </a:stretch>
        </p:blipFill>
        <p:spPr>
          <a:xfrm>
            <a:off x="-127688" y="-68443"/>
            <a:ext cx="12319688" cy="6926443"/>
          </a:xfrm>
        </p:spPr>
      </p:pic>
      <p:pic>
        <p:nvPicPr>
          <p:cNvPr id="11" name="صورة 10" descr="صورة تحتوي على نص&#10;&#10;تم إنشاء الوصف تلقائياً">
            <a:extLst>
              <a:ext uri="{FF2B5EF4-FFF2-40B4-BE49-F238E27FC236}">
                <a16:creationId xmlns:a16="http://schemas.microsoft.com/office/drawing/2014/main" id="{9D76EADA-645C-9C10-17F2-90807DEEF232}"/>
              </a:ext>
            </a:extLst>
          </p:cNvPr>
          <p:cNvPicPr>
            <a:picLocks noChangeAspect="1"/>
          </p:cNvPicPr>
          <p:nvPr/>
        </p:nvPicPr>
        <p:blipFill>
          <a:blip r:embed="rId3"/>
          <a:stretch>
            <a:fillRect/>
          </a:stretch>
        </p:blipFill>
        <p:spPr>
          <a:xfrm>
            <a:off x="9933928" y="579419"/>
            <a:ext cx="1588931" cy="790100"/>
          </a:xfrm>
          <a:prstGeom prst="rect">
            <a:avLst/>
          </a:prstGeom>
        </p:spPr>
      </p:pic>
      <p:sp>
        <p:nvSpPr>
          <p:cNvPr id="3" name="TextBox 2">
            <a:extLst>
              <a:ext uri="{FF2B5EF4-FFF2-40B4-BE49-F238E27FC236}">
                <a16:creationId xmlns:a16="http://schemas.microsoft.com/office/drawing/2014/main" id="{CAD8A27D-7FBB-2C09-5A9A-DDCA464361D1}"/>
              </a:ext>
            </a:extLst>
          </p:cNvPr>
          <p:cNvSpPr txBox="1"/>
          <p:nvPr/>
        </p:nvSpPr>
        <p:spPr>
          <a:xfrm>
            <a:off x="4141178" y="579419"/>
            <a:ext cx="5623692" cy="677108"/>
          </a:xfrm>
          <a:prstGeom prst="rect">
            <a:avLst/>
          </a:prstGeom>
          <a:noFill/>
        </p:spPr>
        <p:txBody>
          <a:bodyPr wrap="square" rtlCol="0">
            <a:spAutoFit/>
          </a:bodyPr>
          <a:lstStyle/>
          <a:p>
            <a:r>
              <a:rPr kumimoji="0" lang="ar-SA" sz="18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rPr>
              <a:t>من التقرير</a:t>
            </a:r>
            <a:endParaRPr kumimoji="0" lang="ar-SA" sz="16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endParaRPr>
          </a:p>
          <a:p>
            <a:r>
              <a:rPr lang="ar-SA" sz="2000" b="1" dirty="0">
                <a:solidFill>
                  <a:srgbClr val="2E6899"/>
                </a:solidFill>
                <a:latin typeface="SST Arabic" panose="020B0504030504020204" pitchFamily="34" charset="-78"/>
                <a:ea typeface="HRDF medium Medium" panose="02000600020000020004" pitchFamily="2" charset="-78"/>
                <a:cs typeface="SST Arabic" panose="020B0504030504020204" pitchFamily="34" charset="-78"/>
              </a:rPr>
              <a:t>ادخال بيانات التعليم </a:t>
            </a:r>
          </a:p>
        </p:txBody>
      </p:sp>
      <p:sp>
        <p:nvSpPr>
          <p:cNvPr id="12" name="Slide Number Placeholder 11">
            <a:extLst>
              <a:ext uri="{FF2B5EF4-FFF2-40B4-BE49-F238E27FC236}">
                <a16:creationId xmlns:a16="http://schemas.microsoft.com/office/drawing/2014/main" id="{6166AD51-34D0-A4EC-A37D-A6C3E1241E7B}"/>
              </a:ext>
            </a:extLst>
          </p:cNvPr>
          <p:cNvSpPr>
            <a:spLocks noGrp="1"/>
          </p:cNvSpPr>
          <p:nvPr>
            <p:ph type="sldNum" sz="quarter" idx="12"/>
          </p:nvPr>
        </p:nvSpPr>
        <p:spPr/>
        <p:txBody>
          <a:bodyPr/>
          <a:lstStyle/>
          <a:p>
            <a:fld id="{EA52A1DE-5165-054B-9DF1-351D9F444894}" type="slidenum">
              <a:rPr lang="ar-SA" smtClean="0"/>
              <a:t>11</a:t>
            </a:fld>
            <a:endParaRPr lang="ar-SA"/>
          </a:p>
        </p:txBody>
      </p:sp>
      <p:cxnSp>
        <p:nvCxnSpPr>
          <p:cNvPr id="13" name="Straight Connector 12">
            <a:extLst>
              <a:ext uri="{FF2B5EF4-FFF2-40B4-BE49-F238E27FC236}">
                <a16:creationId xmlns:a16="http://schemas.microsoft.com/office/drawing/2014/main" id="{9168D648-67FE-9A0C-0A4F-C3F58679924A}"/>
              </a:ext>
            </a:extLst>
          </p:cNvPr>
          <p:cNvCxnSpPr>
            <a:cxnSpLocks/>
          </p:cNvCxnSpPr>
          <p:nvPr/>
        </p:nvCxnSpPr>
        <p:spPr>
          <a:xfrm>
            <a:off x="4044725" y="1624043"/>
            <a:ext cx="5720144" cy="0"/>
          </a:xfrm>
          <a:prstGeom prst="line">
            <a:avLst/>
          </a:prstGeom>
          <a:ln w="19050">
            <a:solidFill>
              <a:srgbClr val="2E6899"/>
            </a:solidFill>
          </a:ln>
        </p:spPr>
        <p:style>
          <a:lnRef idx="1">
            <a:schemeClr val="accent1"/>
          </a:lnRef>
          <a:fillRef idx="0">
            <a:schemeClr val="accent1"/>
          </a:fillRef>
          <a:effectRef idx="0">
            <a:schemeClr val="accent1"/>
          </a:effectRef>
          <a:fontRef idx="minor">
            <a:schemeClr val="tx1"/>
          </a:fontRef>
        </p:style>
      </p:cxnSp>
      <p:pic>
        <p:nvPicPr>
          <p:cNvPr id="14" name="صورة 1">
            <a:extLst>
              <a:ext uri="{FF2B5EF4-FFF2-40B4-BE49-F238E27FC236}">
                <a16:creationId xmlns:a16="http://schemas.microsoft.com/office/drawing/2014/main" id="{FD837314-E56C-44C1-961C-97D7484B81CE}"/>
              </a:ext>
            </a:extLst>
          </p:cNvPr>
          <p:cNvPicPr>
            <a:picLocks noChangeAspect="1"/>
          </p:cNvPicPr>
          <p:nvPr/>
        </p:nvPicPr>
        <p:blipFill>
          <a:blip r:embed="rId4"/>
          <a:stretch>
            <a:fillRect/>
          </a:stretch>
        </p:blipFill>
        <p:spPr>
          <a:xfrm>
            <a:off x="662939" y="1690688"/>
            <a:ext cx="10334625" cy="4651052"/>
          </a:xfrm>
          <a:prstGeom prst="rect">
            <a:avLst/>
          </a:prstGeom>
          <a:ln>
            <a:solidFill>
              <a:srgbClr val="00B050"/>
            </a:solidFill>
            <a:prstDash val="dash"/>
          </a:ln>
        </p:spPr>
      </p:pic>
    </p:spTree>
    <p:extLst>
      <p:ext uri="{BB962C8B-B14F-4D97-AF65-F5344CB8AC3E}">
        <p14:creationId xmlns:p14="http://schemas.microsoft.com/office/powerpoint/2010/main" val="1912960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24CAEC-7037-9D0D-C94B-E11395032E96}"/>
              </a:ext>
            </a:extLst>
          </p:cNvPr>
          <p:cNvSpPr>
            <a:spLocks noGrp="1"/>
          </p:cNvSpPr>
          <p:nvPr>
            <p:ph type="title"/>
          </p:nvPr>
        </p:nvSpPr>
        <p:spPr/>
        <p:txBody>
          <a:bodyPr/>
          <a:lstStyle/>
          <a:p>
            <a:endParaRPr lang="ar-SA"/>
          </a:p>
        </p:txBody>
      </p:sp>
      <p:pic>
        <p:nvPicPr>
          <p:cNvPr id="9" name="عنصر نائب للمحتوى 8">
            <a:extLst>
              <a:ext uri="{FF2B5EF4-FFF2-40B4-BE49-F238E27FC236}">
                <a16:creationId xmlns:a16="http://schemas.microsoft.com/office/drawing/2014/main" id="{21270196-B3AC-B7F9-16B0-3E6BFE37663F}"/>
              </a:ext>
            </a:extLst>
          </p:cNvPr>
          <p:cNvPicPr>
            <a:picLocks noGrp="1" noChangeAspect="1"/>
          </p:cNvPicPr>
          <p:nvPr>
            <p:ph idx="1"/>
          </p:nvPr>
        </p:nvPicPr>
        <p:blipFill>
          <a:blip r:embed="rId2"/>
          <a:stretch>
            <a:fillRect/>
          </a:stretch>
        </p:blipFill>
        <p:spPr>
          <a:xfrm>
            <a:off x="-127688" y="-68443"/>
            <a:ext cx="12319688" cy="6926443"/>
          </a:xfrm>
        </p:spPr>
      </p:pic>
      <p:pic>
        <p:nvPicPr>
          <p:cNvPr id="11" name="صورة 10" descr="صورة تحتوي على نص&#10;&#10;تم إنشاء الوصف تلقائياً">
            <a:extLst>
              <a:ext uri="{FF2B5EF4-FFF2-40B4-BE49-F238E27FC236}">
                <a16:creationId xmlns:a16="http://schemas.microsoft.com/office/drawing/2014/main" id="{9D76EADA-645C-9C10-17F2-90807DEEF232}"/>
              </a:ext>
            </a:extLst>
          </p:cNvPr>
          <p:cNvPicPr>
            <a:picLocks noChangeAspect="1"/>
          </p:cNvPicPr>
          <p:nvPr/>
        </p:nvPicPr>
        <p:blipFill>
          <a:blip r:embed="rId3"/>
          <a:stretch>
            <a:fillRect/>
          </a:stretch>
        </p:blipFill>
        <p:spPr>
          <a:xfrm>
            <a:off x="9933928" y="579419"/>
            <a:ext cx="1588931" cy="790100"/>
          </a:xfrm>
          <a:prstGeom prst="rect">
            <a:avLst/>
          </a:prstGeom>
        </p:spPr>
      </p:pic>
      <p:sp>
        <p:nvSpPr>
          <p:cNvPr id="3" name="TextBox 2">
            <a:extLst>
              <a:ext uri="{FF2B5EF4-FFF2-40B4-BE49-F238E27FC236}">
                <a16:creationId xmlns:a16="http://schemas.microsoft.com/office/drawing/2014/main" id="{CAD8A27D-7FBB-2C09-5A9A-DDCA464361D1}"/>
              </a:ext>
            </a:extLst>
          </p:cNvPr>
          <p:cNvSpPr txBox="1"/>
          <p:nvPr/>
        </p:nvSpPr>
        <p:spPr>
          <a:xfrm>
            <a:off x="4141178" y="579419"/>
            <a:ext cx="5623692" cy="677108"/>
          </a:xfrm>
          <a:prstGeom prst="rect">
            <a:avLst/>
          </a:prstGeom>
          <a:noFill/>
        </p:spPr>
        <p:txBody>
          <a:bodyPr wrap="square" rtlCol="0">
            <a:spAutoFit/>
          </a:bodyPr>
          <a:lstStyle/>
          <a:p>
            <a:r>
              <a:rPr kumimoji="0" lang="ar-SA" sz="18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rPr>
              <a:t>من التقرير</a:t>
            </a:r>
            <a:endParaRPr kumimoji="0" lang="ar-SA" sz="16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endParaRPr>
          </a:p>
          <a:p>
            <a:r>
              <a:rPr lang="ar-SA" sz="2000" b="1" dirty="0">
                <a:solidFill>
                  <a:srgbClr val="2E6899"/>
                </a:solidFill>
                <a:latin typeface="SST Arabic" panose="020B0504030504020204" pitchFamily="34" charset="-78"/>
                <a:ea typeface="HRDF medium Medium" panose="02000600020000020004" pitchFamily="2" charset="-78"/>
                <a:cs typeface="SST Arabic" panose="020B0504030504020204" pitchFamily="34" charset="-78"/>
              </a:rPr>
              <a:t>ادخال الحساب البنكي و الإفصاح عن الدخل </a:t>
            </a:r>
          </a:p>
        </p:txBody>
      </p:sp>
      <p:sp>
        <p:nvSpPr>
          <p:cNvPr id="12" name="Slide Number Placeholder 11">
            <a:extLst>
              <a:ext uri="{FF2B5EF4-FFF2-40B4-BE49-F238E27FC236}">
                <a16:creationId xmlns:a16="http://schemas.microsoft.com/office/drawing/2014/main" id="{6166AD51-34D0-A4EC-A37D-A6C3E1241E7B}"/>
              </a:ext>
            </a:extLst>
          </p:cNvPr>
          <p:cNvSpPr>
            <a:spLocks noGrp="1"/>
          </p:cNvSpPr>
          <p:nvPr>
            <p:ph type="sldNum" sz="quarter" idx="12"/>
          </p:nvPr>
        </p:nvSpPr>
        <p:spPr/>
        <p:txBody>
          <a:bodyPr/>
          <a:lstStyle/>
          <a:p>
            <a:fld id="{EA52A1DE-5165-054B-9DF1-351D9F444894}" type="slidenum">
              <a:rPr lang="ar-SA" smtClean="0"/>
              <a:t>12</a:t>
            </a:fld>
            <a:endParaRPr lang="ar-SA"/>
          </a:p>
        </p:txBody>
      </p:sp>
      <p:cxnSp>
        <p:nvCxnSpPr>
          <p:cNvPr id="13" name="Straight Connector 12">
            <a:extLst>
              <a:ext uri="{FF2B5EF4-FFF2-40B4-BE49-F238E27FC236}">
                <a16:creationId xmlns:a16="http://schemas.microsoft.com/office/drawing/2014/main" id="{9168D648-67FE-9A0C-0A4F-C3F58679924A}"/>
              </a:ext>
            </a:extLst>
          </p:cNvPr>
          <p:cNvCxnSpPr>
            <a:cxnSpLocks/>
          </p:cNvCxnSpPr>
          <p:nvPr/>
        </p:nvCxnSpPr>
        <p:spPr>
          <a:xfrm>
            <a:off x="4044725" y="1624043"/>
            <a:ext cx="5720144" cy="0"/>
          </a:xfrm>
          <a:prstGeom prst="line">
            <a:avLst/>
          </a:prstGeom>
          <a:ln w="19050">
            <a:solidFill>
              <a:srgbClr val="2E6899"/>
            </a:solidFill>
          </a:ln>
        </p:spPr>
        <p:style>
          <a:lnRef idx="1">
            <a:schemeClr val="accent1"/>
          </a:lnRef>
          <a:fillRef idx="0">
            <a:schemeClr val="accent1"/>
          </a:fillRef>
          <a:effectRef idx="0">
            <a:schemeClr val="accent1"/>
          </a:effectRef>
          <a:fontRef idx="minor">
            <a:schemeClr val="tx1"/>
          </a:fontRef>
        </p:style>
      </p:cxnSp>
      <p:pic>
        <p:nvPicPr>
          <p:cNvPr id="10" name="صورة 9">
            <a:extLst>
              <a:ext uri="{FF2B5EF4-FFF2-40B4-BE49-F238E27FC236}">
                <a16:creationId xmlns:a16="http://schemas.microsoft.com/office/drawing/2014/main" id="{5C2A01B5-2380-4CF9-857D-BCA7751AD5C2}"/>
              </a:ext>
            </a:extLst>
          </p:cNvPr>
          <p:cNvPicPr>
            <a:picLocks noChangeAspect="1"/>
          </p:cNvPicPr>
          <p:nvPr/>
        </p:nvPicPr>
        <p:blipFill rotWithShape="1">
          <a:blip r:embed="rId4"/>
          <a:srcRect l="43030" b="54235"/>
          <a:stretch/>
        </p:blipFill>
        <p:spPr>
          <a:xfrm>
            <a:off x="8772525" y="1991560"/>
            <a:ext cx="3226772" cy="1857541"/>
          </a:xfrm>
          <a:prstGeom prst="rect">
            <a:avLst/>
          </a:prstGeom>
          <a:ln>
            <a:solidFill>
              <a:srgbClr val="00B050"/>
            </a:solidFill>
            <a:prstDash val="dash"/>
          </a:ln>
        </p:spPr>
      </p:pic>
      <p:pic>
        <p:nvPicPr>
          <p:cNvPr id="15" name="Picture 14">
            <a:extLst>
              <a:ext uri="{FF2B5EF4-FFF2-40B4-BE49-F238E27FC236}">
                <a16:creationId xmlns:a16="http://schemas.microsoft.com/office/drawing/2014/main" id="{64CAF471-EB1E-4916-A014-3245118A5774}"/>
              </a:ext>
            </a:extLst>
          </p:cNvPr>
          <p:cNvPicPr>
            <a:picLocks noChangeAspect="1"/>
          </p:cNvPicPr>
          <p:nvPr/>
        </p:nvPicPr>
        <p:blipFill rotWithShape="1">
          <a:blip r:embed="rId5"/>
          <a:srcRect l="23737" t="52219"/>
          <a:stretch/>
        </p:blipFill>
        <p:spPr>
          <a:xfrm>
            <a:off x="372973" y="2404259"/>
            <a:ext cx="3646543" cy="2049481"/>
          </a:xfrm>
          <a:prstGeom prst="rect">
            <a:avLst/>
          </a:prstGeom>
        </p:spPr>
      </p:pic>
      <p:pic>
        <p:nvPicPr>
          <p:cNvPr id="5" name="Picture 4">
            <a:extLst>
              <a:ext uri="{FF2B5EF4-FFF2-40B4-BE49-F238E27FC236}">
                <a16:creationId xmlns:a16="http://schemas.microsoft.com/office/drawing/2014/main" id="{9157FFE5-E94C-458D-A5AA-F3F8B0FD03CD}"/>
              </a:ext>
            </a:extLst>
          </p:cNvPr>
          <p:cNvPicPr>
            <a:picLocks noChangeAspect="1"/>
          </p:cNvPicPr>
          <p:nvPr/>
        </p:nvPicPr>
        <p:blipFill>
          <a:blip r:embed="rId6"/>
          <a:stretch>
            <a:fillRect/>
          </a:stretch>
        </p:blipFill>
        <p:spPr>
          <a:xfrm>
            <a:off x="4528860" y="1848838"/>
            <a:ext cx="3734321" cy="4429743"/>
          </a:xfrm>
          <a:prstGeom prst="rect">
            <a:avLst/>
          </a:prstGeom>
        </p:spPr>
      </p:pic>
    </p:spTree>
    <p:extLst>
      <p:ext uri="{BB962C8B-B14F-4D97-AF65-F5344CB8AC3E}">
        <p14:creationId xmlns:p14="http://schemas.microsoft.com/office/powerpoint/2010/main" val="290948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24CAEC-7037-9D0D-C94B-E11395032E96}"/>
              </a:ext>
            </a:extLst>
          </p:cNvPr>
          <p:cNvSpPr>
            <a:spLocks noGrp="1"/>
          </p:cNvSpPr>
          <p:nvPr>
            <p:ph type="title"/>
          </p:nvPr>
        </p:nvSpPr>
        <p:spPr/>
        <p:txBody>
          <a:bodyPr/>
          <a:lstStyle/>
          <a:p>
            <a:endParaRPr lang="ar-SA"/>
          </a:p>
        </p:txBody>
      </p:sp>
      <p:pic>
        <p:nvPicPr>
          <p:cNvPr id="9" name="عنصر نائب للمحتوى 8">
            <a:extLst>
              <a:ext uri="{FF2B5EF4-FFF2-40B4-BE49-F238E27FC236}">
                <a16:creationId xmlns:a16="http://schemas.microsoft.com/office/drawing/2014/main" id="{21270196-B3AC-B7F9-16B0-3E6BFE37663F}"/>
              </a:ext>
            </a:extLst>
          </p:cNvPr>
          <p:cNvPicPr>
            <a:picLocks noGrp="1" noChangeAspect="1"/>
          </p:cNvPicPr>
          <p:nvPr>
            <p:ph idx="1"/>
          </p:nvPr>
        </p:nvPicPr>
        <p:blipFill>
          <a:blip r:embed="rId2"/>
          <a:stretch>
            <a:fillRect/>
          </a:stretch>
        </p:blipFill>
        <p:spPr>
          <a:xfrm>
            <a:off x="-127688" y="-68443"/>
            <a:ext cx="12319688" cy="6926443"/>
          </a:xfrm>
        </p:spPr>
      </p:pic>
      <p:pic>
        <p:nvPicPr>
          <p:cNvPr id="11" name="صورة 10" descr="صورة تحتوي على نص&#10;&#10;تم إنشاء الوصف تلقائياً">
            <a:extLst>
              <a:ext uri="{FF2B5EF4-FFF2-40B4-BE49-F238E27FC236}">
                <a16:creationId xmlns:a16="http://schemas.microsoft.com/office/drawing/2014/main" id="{9D76EADA-645C-9C10-17F2-90807DEEF232}"/>
              </a:ext>
            </a:extLst>
          </p:cNvPr>
          <p:cNvPicPr>
            <a:picLocks noChangeAspect="1"/>
          </p:cNvPicPr>
          <p:nvPr/>
        </p:nvPicPr>
        <p:blipFill>
          <a:blip r:embed="rId3"/>
          <a:stretch>
            <a:fillRect/>
          </a:stretch>
        </p:blipFill>
        <p:spPr>
          <a:xfrm>
            <a:off x="9933928" y="579419"/>
            <a:ext cx="1588931" cy="790100"/>
          </a:xfrm>
          <a:prstGeom prst="rect">
            <a:avLst/>
          </a:prstGeom>
        </p:spPr>
      </p:pic>
      <p:sp>
        <p:nvSpPr>
          <p:cNvPr id="3" name="TextBox 2">
            <a:extLst>
              <a:ext uri="{FF2B5EF4-FFF2-40B4-BE49-F238E27FC236}">
                <a16:creationId xmlns:a16="http://schemas.microsoft.com/office/drawing/2014/main" id="{CAD8A27D-7FBB-2C09-5A9A-DDCA464361D1}"/>
              </a:ext>
            </a:extLst>
          </p:cNvPr>
          <p:cNvSpPr txBox="1"/>
          <p:nvPr/>
        </p:nvSpPr>
        <p:spPr>
          <a:xfrm>
            <a:off x="4141178" y="579419"/>
            <a:ext cx="5623692" cy="677108"/>
          </a:xfrm>
          <a:prstGeom prst="rect">
            <a:avLst/>
          </a:prstGeom>
          <a:noFill/>
        </p:spPr>
        <p:txBody>
          <a:bodyPr wrap="square" rtlCol="0">
            <a:spAutoFit/>
          </a:bodyPr>
          <a:lstStyle/>
          <a:p>
            <a:r>
              <a:rPr kumimoji="0" lang="ar-SA" sz="18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rPr>
              <a:t>من التقرير</a:t>
            </a:r>
            <a:endParaRPr kumimoji="0" lang="ar-SA" sz="16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endParaRPr>
          </a:p>
          <a:p>
            <a:r>
              <a:rPr lang="ar-SA" sz="2000" b="1" dirty="0">
                <a:solidFill>
                  <a:srgbClr val="2E6899"/>
                </a:solidFill>
                <a:latin typeface="SST Arabic" panose="020B0504030504020204" pitchFamily="34" charset="-78"/>
                <a:ea typeface="HRDF medium Medium" panose="02000600020000020004" pitchFamily="2" charset="-78"/>
                <a:cs typeface="SST Arabic" panose="020B0504030504020204" pitchFamily="34" charset="-78"/>
              </a:rPr>
              <a:t>ادخال معلومات اسرة مقدم الطلب</a:t>
            </a:r>
          </a:p>
        </p:txBody>
      </p:sp>
      <p:sp>
        <p:nvSpPr>
          <p:cNvPr id="12" name="Slide Number Placeholder 11">
            <a:extLst>
              <a:ext uri="{FF2B5EF4-FFF2-40B4-BE49-F238E27FC236}">
                <a16:creationId xmlns:a16="http://schemas.microsoft.com/office/drawing/2014/main" id="{6166AD51-34D0-A4EC-A37D-A6C3E1241E7B}"/>
              </a:ext>
            </a:extLst>
          </p:cNvPr>
          <p:cNvSpPr>
            <a:spLocks noGrp="1"/>
          </p:cNvSpPr>
          <p:nvPr>
            <p:ph type="sldNum" sz="quarter" idx="12"/>
          </p:nvPr>
        </p:nvSpPr>
        <p:spPr/>
        <p:txBody>
          <a:bodyPr/>
          <a:lstStyle/>
          <a:p>
            <a:fld id="{EA52A1DE-5165-054B-9DF1-351D9F444894}" type="slidenum">
              <a:rPr lang="ar-SA" smtClean="0"/>
              <a:t>13</a:t>
            </a:fld>
            <a:endParaRPr lang="ar-SA"/>
          </a:p>
        </p:txBody>
      </p:sp>
      <p:cxnSp>
        <p:nvCxnSpPr>
          <p:cNvPr id="13" name="Straight Connector 12">
            <a:extLst>
              <a:ext uri="{FF2B5EF4-FFF2-40B4-BE49-F238E27FC236}">
                <a16:creationId xmlns:a16="http://schemas.microsoft.com/office/drawing/2014/main" id="{9168D648-67FE-9A0C-0A4F-C3F58679924A}"/>
              </a:ext>
            </a:extLst>
          </p:cNvPr>
          <p:cNvCxnSpPr>
            <a:cxnSpLocks/>
          </p:cNvCxnSpPr>
          <p:nvPr/>
        </p:nvCxnSpPr>
        <p:spPr>
          <a:xfrm>
            <a:off x="4044725" y="1624043"/>
            <a:ext cx="5720144" cy="0"/>
          </a:xfrm>
          <a:prstGeom prst="line">
            <a:avLst/>
          </a:prstGeom>
          <a:ln w="19050">
            <a:solidFill>
              <a:srgbClr val="2E689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EB0FBDA-DB3B-4684-A55C-56084F92D675}"/>
              </a:ext>
            </a:extLst>
          </p:cNvPr>
          <p:cNvPicPr>
            <a:picLocks noChangeAspect="1"/>
          </p:cNvPicPr>
          <p:nvPr/>
        </p:nvPicPr>
        <p:blipFill>
          <a:blip r:embed="rId4"/>
          <a:stretch>
            <a:fillRect/>
          </a:stretch>
        </p:blipFill>
        <p:spPr>
          <a:xfrm>
            <a:off x="4044725" y="2124256"/>
            <a:ext cx="3286553" cy="3361758"/>
          </a:xfrm>
          <a:prstGeom prst="rect">
            <a:avLst/>
          </a:prstGeom>
        </p:spPr>
      </p:pic>
      <p:pic>
        <p:nvPicPr>
          <p:cNvPr id="15" name="Picture 14">
            <a:extLst>
              <a:ext uri="{FF2B5EF4-FFF2-40B4-BE49-F238E27FC236}">
                <a16:creationId xmlns:a16="http://schemas.microsoft.com/office/drawing/2014/main" id="{CB914E05-72D5-497B-A2D2-82FD887F0CFE}"/>
              </a:ext>
            </a:extLst>
          </p:cNvPr>
          <p:cNvPicPr>
            <a:picLocks noChangeAspect="1"/>
          </p:cNvPicPr>
          <p:nvPr/>
        </p:nvPicPr>
        <p:blipFill>
          <a:blip r:embed="rId5"/>
          <a:stretch>
            <a:fillRect/>
          </a:stretch>
        </p:blipFill>
        <p:spPr>
          <a:xfrm>
            <a:off x="7642293" y="2058204"/>
            <a:ext cx="3086100" cy="3133725"/>
          </a:xfrm>
          <a:prstGeom prst="rect">
            <a:avLst/>
          </a:prstGeom>
        </p:spPr>
      </p:pic>
      <p:sp>
        <p:nvSpPr>
          <p:cNvPr id="17" name="Rectangle 16">
            <a:extLst>
              <a:ext uri="{FF2B5EF4-FFF2-40B4-BE49-F238E27FC236}">
                <a16:creationId xmlns:a16="http://schemas.microsoft.com/office/drawing/2014/main" id="{563619FD-3817-457C-A0B0-88E5FAAAF222}"/>
              </a:ext>
            </a:extLst>
          </p:cNvPr>
          <p:cNvSpPr/>
          <p:nvPr/>
        </p:nvSpPr>
        <p:spPr>
          <a:xfrm>
            <a:off x="5205950" y="3638550"/>
            <a:ext cx="2125328" cy="193347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756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24CAEC-7037-9D0D-C94B-E11395032E96}"/>
              </a:ext>
            </a:extLst>
          </p:cNvPr>
          <p:cNvSpPr>
            <a:spLocks noGrp="1"/>
          </p:cNvSpPr>
          <p:nvPr>
            <p:ph type="title"/>
          </p:nvPr>
        </p:nvSpPr>
        <p:spPr/>
        <p:txBody>
          <a:bodyPr/>
          <a:lstStyle/>
          <a:p>
            <a:endParaRPr lang="ar-SA"/>
          </a:p>
        </p:txBody>
      </p:sp>
      <p:pic>
        <p:nvPicPr>
          <p:cNvPr id="9" name="عنصر نائب للمحتوى 8">
            <a:extLst>
              <a:ext uri="{FF2B5EF4-FFF2-40B4-BE49-F238E27FC236}">
                <a16:creationId xmlns:a16="http://schemas.microsoft.com/office/drawing/2014/main" id="{21270196-B3AC-B7F9-16B0-3E6BFE37663F}"/>
              </a:ext>
            </a:extLst>
          </p:cNvPr>
          <p:cNvPicPr>
            <a:picLocks noGrp="1" noChangeAspect="1"/>
          </p:cNvPicPr>
          <p:nvPr>
            <p:ph idx="1"/>
          </p:nvPr>
        </p:nvPicPr>
        <p:blipFill>
          <a:blip r:embed="rId2"/>
          <a:stretch>
            <a:fillRect/>
          </a:stretch>
        </p:blipFill>
        <p:spPr>
          <a:xfrm>
            <a:off x="-127688" y="-68443"/>
            <a:ext cx="12319688" cy="6926443"/>
          </a:xfrm>
        </p:spPr>
      </p:pic>
      <p:pic>
        <p:nvPicPr>
          <p:cNvPr id="11" name="صورة 10" descr="صورة تحتوي على نص&#10;&#10;تم إنشاء الوصف تلقائياً">
            <a:extLst>
              <a:ext uri="{FF2B5EF4-FFF2-40B4-BE49-F238E27FC236}">
                <a16:creationId xmlns:a16="http://schemas.microsoft.com/office/drawing/2014/main" id="{9D76EADA-645C-9C10-17F2-90807DEEF232}"/>
              </a:ext>
            </a:extLst>
          </p:cNvPr>
          <p:cNvPicPr>
            <a:picLocks noChangeAspect="1"/>
          </p:cNvPicPr>
          <p:nvPr/>
        </p:nvPicPr>
        <p:blipFill>
          <a:blip r:embed="rId3"/>
          <a:stretch>
            <a:fillRect/>
          </a:stretch>
        </p:blipFill>
        <p:spPr>
          <a:xfrm>
            <a:off x="9933928" y="579419"/>
            <a:ext cx="1588931" cy="790100"/>
          </a:xfrm>
          <a:prstGeom prst="rect">
            <a:avLst/>
          </a:prstGeom>
        </p:spPr>
      </p:pic>
      <p:sp>
        <p:nvSpPr>
          <p:cNvPr id="3" name="TextBox 2">
            <a:extLst>
              <a:ext uri="{FF2B5EF4-FFF2-40B4-BE49-F238E27FC236}">
                <a16:creationId xmlns:a16="http://schemas.microsoft.com/office/drawing/2014/main" id="{CAD8A27D-7FBB-2C09-5A9A-DDCA464361D1}"/>
              </a:ext>
            </a:extLst>
          </p:cNvPr>
          <p:cNvSpPr txBox="1"/>
          <p:nvPr/>
        </p:nvSpPr>
        <p:spPr>
          <a:xfrm>
            <a:off x="4141178" y="579419"/>
            <a:ext cx="5623692" cy="677108"/>
          </a:xfrm>
          <a:prstGeom prst="rect">
            <a:avLst/>
          </a:prstGeom>
          <a:noFill/>
        </p:spPr>
        <p:txBody>
          <a:bodyPr wrap="square" rtlCol="0">
            <a:spAutoFit/>
          </a:bodyPr>
          <a:lstStyle/>
          <a:p>
            <a:r>
              <a:rPr kumimoji="0" lang="ar-SA" sz="18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rPr>
              <a:t>من التقرير</a:t>
            </a:r>
            <a:endParaRPr kumimoji="0" lang="ar-SA" sz="16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endParaRPr>
          </a:p>
          <a:p>
            <a:r>
              <a:rPr lang="ar-SA" sz="2000" b="1" dirty="0">
                <a:solidFill>
                  <a:srgbClr val="2E6899"/>
                </a:solidFill>
                <a:latin typeface="SST Arabic" panose="020B0504030504020204" pitchFamily="34" charset="-78"/>
                <a:ea typeface="HRDF medium Medium" panose="02000600020000020004" pitchFamily="2" charset="-78"/>
                <a:cs typeface="SST Arabic" panose="020B0504030504020204" pitchFamily="34" charset="-78"/>
              </a:rPr>
              <a:t>ادخال معلومات اسرة مقدم الطلب</a:t>
            </a:r>
          </a:p>
        </p:txBody>
      </p:sp>
      <p:sp>
        <p:nvSpPr>
          <p:cNvPr id="12" name="Slide Number Placeholder 11">
            <a:extLst>
              <a:ext uri="{FF2B5EF4-FFF2-40B4-BE49-F238E27FC236}">
                <a16:creationId xmlns:a16="http://schemas.microsoft.com/office/drawing/2014/main" id="{6166AD51-34D0-A4EC-A37D-A6C3E1241E7B}"/>
              </a:ext>
            </a:extLst>
          </p:cNvPr>
          <p:cNvSpPr>
            <a:spLocks noGrp="1"/>
          </p:cNvSpPr>
          <p:nvPr>
            <p:ph type="sldNum" sz="quarter" idx="12"/>
          </p:nvPr>
        </p:nvSpPr>
        <p:spPr/>
        <p:txBody>
          <a:bodyPr/>
          <a:lstStyle/>
          <a:p>
            <a:fld id="{EA52A1DE-5165-054B-9DF1-351D9F444894}" type="slidenum">
              <a:rPr lang="ar-SA" smtClean="0"/>
              <a:t>14</a:t>
            </a:fld>
            <a:endParaRPr lang="ar-SA"/>
          </a:p>
        </p:txBody>
      </p:sp>
      <p:cxnSp>
        <p:nvCxnSpPr>
          <p:cNvPr id="13" name="Straight Connector 12">
            <a:extLst>
              <a:ext uri="{FF2B5EF4-FFF2-40B4-BE49-F238E27FC236}">
                <a16:creationId xmlns:a16="http://schemas.microsoft.com/office/drawing/2014/main" id="{9168D648-67FE-9A0C-0A4F-C3F58679924A}"/>
              </a:ext>
            </a:extLst>
          </p:cNvPr>
          <p:cNvCxnSpPr>
            <a:cxnSpLocks/>
          </p:cNvCxnSpPr>
          <p:nvPr/>
        </p:nvCxnSpPr>
        <p:spPr>
          <a:xfrm>
            <a:off x="4044725" y="1624043"/>
            <a:ext cx="5720144" cy="0"/>
          </a:xfrm>
          <a:prstGeom prst="line">
            <a:avLst/>
          </a:prstGeom>
          <a:ln w="19050">
            <a:solidFill>
              <a:srgbClr val="2E6899"/>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7A200860-ED26-47C2-997F-D3290CF52810}"/>
              </a:ext>
            </a:extLst>
          </p:cNvPr>
          <p:cNvPicPr>
            <a:picLocks noChangeAspect="1"/>
          </p:cNvPicPr>
          <p:nvPr/>
        </p:nvPicPr>
        <p:blipFill rotWithShape="1">
          <a:blip r:embed="rId4"/>
          <a:srcRect t="44515"/>
          <a:stretch/>
        </p:blipFill>
        <p:spPr>
          <a:xfrm>
            <a:off x="3990123" y="2155667"/>
            <a:ext cx="2933700" cy="1989696"/>
          </a:xfrm>
          <a:prstGeom prst="rect">
            <a:avLst/>
          </a:prstGeom>
        </p:spPr>
      </p:pic>
      <p:pic>
        <p:nvPicPr>
          <p:cNvPr id="20" name="Picture 19">
            <a:extLst>
              <a:ext uri="{FF2B5EF4-FFF2-40B4-BE49-F238E27FC236}">
                <a16:creationId xmlns:a16="http://schemas.microsoft.com/office/drawing/2014/main" id="{F9914ABB-D7E7-4FE2-A11E-09488E5D0873}"/>
              </a:ext>
            </a:extLst>
          </p:cNvPr>
          <p:cNvPicPr>
            <a:picLocks noChangeAspect="1"/>
          </p:cNvPicPr>
          <p:nvPr/>
        </p:nvPicPr>
        <p:blipFill rotWithShape="1">
          <a:blip r:embed="rId5"/>
          <a:srcRect t="45536"/>
          <a:stretch/>
        </p:blipFill>
        <p:spPr>
          <a:xfrm>
            <a:off x="3942499" y="4525147"/>
            <a:ext cx="2981324" cy="1753434"/>
          </a:xfrm>
          <a:prstGeom prst="rect">
            <a:avLst/>
          </a:prstGeom>
        </p:spPr>
      </p:pic>
      <p:sp>
        <p:nvSpPr>
          <p:cNvPr id="21" name="Rectangle 20">
            <a:extLst>
              <a:ext uri="{FF2B5EF4-FFF2-40B4-BE49-F238E27FC236}">
                <a16:creationId xmlns:a16="http://schemas.microsoft.com/office/drawing/2014/main" id="{1A6FE890-C12E-4407-BCDA-E72AEB66FA04}"/>
              </a:ext>
            </a:extLst>
          </p:cNvPr>
          <p:cNvSpPr/>
          <p:nvPr/>
        </p:nvSpPr>
        <p:spPr>
          <a:xfrm>
            <a:off x="5182732" y="2856909"/>
            <a:ext cx="1698847" cy="83879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E1D96AA-36F2-4F5D-A55B-7A854CE40F61}"/>
              </a:ext>
            </a:extLst>
          </p:cNvPr>
          <p:cNvSpPr/>
          <p:nvPr/>
        </p:nvSpPr>
        <p:spPr>
          <a:xfrm>
            <a:off x="5205950" y="5136458"/>
            <a:ext cx="1675629" cy="53081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C0259F31-B6C8-4335-8035-A4EB2265F9D9}"/>
              </a:ext>
            </a:extLst>
          </p:cNvPr>
          <p:cNvPicPr>
            <a:picLocks noChangeAspect="1"/>
          </p:cNvPicPr>
          <p:nvPr/>
        </p:nvPicPr>
        <p:blipFill rotWithShape="1">
          <a:blip r:embed="rId6"/>
          <a:srcRect t="27913"/>
          <a:stretch/>
        </p:blipFill>
        <p:spPr>
          <a:xfrm>
            <a:off x="702880" y="2684966"/>
            <a:ext cx="2876550" cy="2608294"/>
          </a:xfrm>
          <a:prstGeom prst="rect">
            <a:avLst/>
          </a:prstGeom>
        </p:spPr>
      </p:pic>
      <p:sp>
        <p:nvSpPr>
          <p:cNvPr id="24" name="Rectangle 23">
            <a:extLst>
              <a:ext uri="{FF2B5EF4-FFF2-40B4-BE49-F238E27FC236}">
                <a16:creationId xmlns:a16="http://schemas.microsoft.com/office/drawing/2014/main" id="{FB206DF3-EDD0-4AE5-8F0E-C0C03E267F8E}"/>
              </a:ext>
            </a:extLst>
          </p:cNvPr>
          <p:cNvSpPr/>
          <p:nvPr/>
        </p:nvSpPr>
        <p:spPr>
          <a:xfrm>
            <a:off x="1893944" y="3495676"/>
            <a:ext cx="1698847" cy="163830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43AB6C2-121C-4976-83A8-0FC86860F954}"/>
              </a:ext>
            </a:extLst>
          </p:cNvPr>
          <p:cNvPicPr>
            <a:picLocks noChangeAspect="1"/>
          </p:cNvPicPr>
          <p:nvPr/>
        </p:nvPicPr>
        <p:blipFill>
          <a:blip r:embed="rId7"/>
          <a:stretch>
            <a:fillRect/>
          </a:stretch>
        </p:blipFill>
        <p:spPr>
          <a:xfrm>
            <a:off x="7649617" y="2024168"/>
            <a:ext cx="3313734" cy="4196967"/>
          </a:xfrm>
          <a:prstGeom prst="rect">
            <a:avLst/>
          </a:prstGeom>
        </p:spPr>
      </p:pic>
    </p:spTree>
    <p:extLst>
      <p:ext uri="{BB962C8B-B14F-4D97-AF65-F5344CB8AC3E}">
        <p14:creationId xmlns:p14="http://schemas.microsoft.com/office/powerpoint/2010/main" val="3090931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24CAEC-7037-9D0D-C94B-E11395032E96}"/>
              </a:ext>
            </a:extLst>
          </p:cNvPr>
          <p:cNvSpPr>
            <a:spLocks noGrp="1"/>
          </p:cNvSpPr>
          <p:nvPr>
            <p:ph type="title"/>
          </p:nvPr>
        </p:nvSpPr>
        <p:spPr/>
        <p:txBody>
          <a:bodyPr/>
          <a:lstStyle/>
          <a:p>
            <a:endParaRPr lang="ar-SA"/>
          </a:p>
        </p:txBody>
      </p:sp>
      <p:pic>
        <p:nvPicPr>
          <p:cNvPr id="9" name="عنصر نائب للمحتوى 8">
            <a:extLst>
              <a:ext uri="{FF2B5EF4-FFF2-40B4-BE49-F238E27FC236}">
                <a16:creationId xmlns:a16="http://schemas.microsoft.com/office/drawing/2014/main" id="{21270196-B3AC-B7F9-16B0-3E6BFE37663F}"/>
              </a:ext>
            </a:extLst>
          </p:cNvPr>
          <p:cNvPicPr>
            <a:picLocks noGrp="1" noChangeAspect="1"/>
          </p:cNvPicPr>
          <p:nvPr>
            <p:ph idx="1"/>
          </p:nvPr>
        </p:nvPicPr>
        <p:blipFill>
          <a:blip r:embed="rId2"/>
          <a:stretch>
            <a:fillRect/>
          </a:stretch>
        </p:blipFill>
        <p:spPr>
          <a:xfrm>
            <a:off x="-127688" y="-68443"/>
            <a:ext cx="12319688" cy="6926443"/>
          </a:xfrm>
        </p:spPr>
      </p:pic>
      <p:pic>
        <p:nvPicPr>
          <p:cNvPr id="11" name="صورة 10" descr="صورة تحتوي على نص&#10;&#10;تم إنشاء الوصف تلقائياً">
            <a:extLst>
              <a:ext uri="{FF2B5EF4-FFF2-40B4-BE49-F238E27FC236}">
                <a16:creationId xmlns:a16="http://schemas.microsoft.com/office/drawing/2014/main" id="{9D76EADA-645C-9C10-17F2-90807DEEF232}"/>
              </a:ext>
            </a:extLst>
          </p:cNvPr>
          <p:cNvPicPr>
            <a:picLocks noChangeAspect="1"/>
          </p:cNvPicPr>
          <p:nvPr/>
        </p:nvPicPr>
        <p:blipFill>
          <a:blip r:embed="rId3"/>
          <a:stretch>
            <a:fillRect/>
          </a:stretch>
        </p:blipFill>
        <p:spPr>
          <a:xfrm>
            <a:off x="9933928" y="579419"/>
            <a:ext cx="1588931" cy="790100"/>
          </a:xfrm>
          <a:prstGeom prst="rect">
            <a:avLst/>
          </a:prstGeom>
        </p:spPr>
      </p:pic>
      <p:sp>
        <p:nvSpPr>
          <p:cNvPr id="3" name="TextBox 2">
            <a:extLst>
              <a:ext uri="{FF2B5EF4-FFF2-40B4-BE49-F238E27FC236}">
                <a16:creationId xmlns:a16="http://schemas.microsoft.com/office/drawing/2014/main" id="{CAD8A27D-7FBB-2C09-5A9A-DDCA464361D1}"/>
              </a:ext>
            </a:extLst>
          </p:cNvPr>
          <p:cNvSpPr txBox="1"/>
          <p:nvPr/>
        </p:nvSpPr>
        <p:spPr>
          <a:xfrm>
            <a:off x="4141178" y="579419"/>
            <a:ext cx="5623692" cy="677108"/>
          </a:xfrm>
          <a:prstGeom prst="rect">
            <a:avLst/>
          </a:prstGeom>
          <a:noFill/>
        </p:spPr>
        <p:txBody>
          <a:bodyPr wrap="square" rtlCol="0">
            <a:spAutoFit/>
          </a:bodyPr>
          <a:lstStyle/>
          <a:p>
            <a:r>
              <a:rPr kumimoji="0" lang="ar-SA" sz="18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rPr>
              <a:t>من التقرير</a:t>
            </a:r>
            <a:endParaRPr kumimoji="0" lang="ar-SA" sz="16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endParaRPr>
          </a:p>
          <a:p>
            <a:r>
              <a:rPr lang="ar-SA" sz="2000" b="1" dirty="0">
                <a:solidFill>
                  <a:srgbClr val="2E6899"/>
                </a:solidFill>
                <a:latin typeface="SST Arabic" panose="020B0504030504020204" pitchFamily="34" charset="-78"/>
                <a:ea typeface="HRDF medium Medium" panose="02000600020000020004" pitchFamily="2" charset="-78"/>
                <a:cs typeface="SST Arabic" panose="020B0504030504020204" pitchFamily="34" charset="-78"/>
              </a:rPr>
              <a:t>الإفصاح عن النشاط التجاري </a:t>
            </a:r>
          </a:p>
        </p:txBody>
      </p:sp>
      <p:sp>
        <p:nvSpPr>
          <p:cNvPr id="12" name="Slide Number Placeholder 11">
            <a:extLst>
              <a:ext uri="{FF2B5EF4-FFF2-40B4-BE49-F238E27FC236}">
                <a16:creationId xmlns:a16="http://schemas.microsoft.com/office/drawing/2014/main" id="{6166AD51-34D0-A4EC-A37D-A6C3E1241E7B}"/>
              </a:ext>
            </a:extLst>
          </p:cNvPr>
          <p:cNvSpPr>
            <a:spLocks noGrp="1"/>
          </p:cNvSpPr>
          <p:nvPr>
            <p:ph type="sldNum" sz="quarter" idx="12"/>
          </p:nvPr>
        </p:nvSpPr>
        <p:spPr/>
        <p:txBody>
          <a:bodyPr/>
          <a:lstStyle/>
          <a:p>
            <a:fld id="{EA52A1DE-5165-054B-9DF1-351D9F444894}" type="slidenum">
              <a:rPr lang="ar-SA" smtClean="0"/>
              <a:t>15</a:t>
            </a:fld>
            <a:endParaRPr lang="ar-SA"/>
          </a:p>
        </p:txBody>
      </p:sp>
      <p:cxnSp>
        <p:nvCxnSpPr>
          <p:cNvPr id="13" name="Straight Connector 12">
            <a:extLst>
              <a:ext uri="{FF2B5EF4-FFF2-40B4-BE49-F238E27FC236}">
                <a16:creationId xmlns:a16="http://schemas.microsoft.com/office/drawing/2014/main" id="{9168D648-67FE-9A0C-0A4F-C3F58679924A}"/>
              </a:ext>
            </a:extLst>
          </p:cNvPr>
          <p:cNvCxnSpPr>
            <a:cxnSpLocks/>
          </p:cNvCxnSpPr>
          <p:nvPr/>
        </p:nvCxnSpPr>
        <p:spPr>
          <a:xfrm>
            <a:off x="4044725" y="1624043"/>
            <a:ext cx="5720144" cy="0"/>
          </a:xfrm>
          <a:prstGeom prst="line">
            <a:avLst/>
          </a:prstGeom>
          <a:ln w="19050">
            <a:solidFill>
              <a:srgbClr val="2E6899"/>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FC0E64F-2FA9-450A-BE24-B6A1D0A65CB7}"/>
              </a:ext>
            </a:extLst>
          </p:cNvPr>
          <p:cNvPicPr>
            <a:picLocks noChangeAspect="1"/>
          </p:cNvPicPr>
          <p:nvPr/>
        </p:nvPicPr>
        <p:blipFill>
          <a:blip r:embed="rId4"/>
          <a:stretch>
            <a:fillRect/>
          </a:stretch>
        </p:blipFill>
        <p:spPr>
          <a:xfrm>
            <a:off x="2822226" y="2625295"/>
            <a:ext cx="6942643" cy="2703754"/>
          </a:xfrm>
          <a:prstGeom prst="rect">
            <a:avLst/>
          </a:prstGeom>
        </p:spPr>
      </p:pic>
    </p:spTree>
    <p:extLst>
      <p:ext uri="{BB962C8B-B14F-4D97-AF65-F5344CB8AC3E}">
        <p14:creationId xmlns:p14="http://schemas.microsoft.com/office/powerpoint/2010/main" val="2813379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24CAEC-7037-9D0D-C94B-E11395032E96}"/>
              </a:ext>
            </a:extLst>
          </p:cNvPr>
          <p:cNvSpPr>
            <a:spLocks noGrp="1"/>
          </p:cNvSpPr>
          <p:nvPr>
            <p:ph type="title"/>
          </p:nvPr>
        </p:nvSpPr>
        <p:spPr/>
        <p:txBody>
          <a:bodyPr/>
          <a:lstStyle/>
          <a:p>
            <a:endParaRPr lang="ar-SA"/>
          </a:p>
        </p:txBody>
      </p:sp>
      <p:pic>
        <p:nvPicPr>
          <p:cNvPr id="9" name="عنصر نائب للمحتوى 8">
            <a:extLst>
              <a:ext uri="{FF2B5EF4-FFF2-40B4-BE49-F238E27FC236}">
                <a16:creationId xmlns:a16="http://schemas.microsoft.com/office/drawing/2014/main" id="{21270196-B3AC-B7F9-16B0-3E6BFE37663F}"/>
              </a:ext>
            </a:extLst>
          </p:cNvPr>
          <p:cNvPicPr>
            <a:picLocks noGrp="1" noChangeAspect="1"/>
          </p:cNvPicPr>
          <p:nvPr>
            <p:ph idx="1"/>
          </p:nvPr>
        </p:nvPicPr>
        <p:blipFill>
          <a:blip r:embed="rId2"/>
          <a:stretch>
            <a:fillRect/>
          </a:stretch>
        </p:blipFill>
        <p:spPr>
          <a:xfrm>
            <a:off x="-127688" y="-68443"/>
            <a:ext cx="12319688" cy="6926443"/>
          </a:xfrm>
        </p:spPr>
      </p:pic>
      <p:pic>
        <p:nvPicPr>
          <p:cNvPr id="11" name="صورة 10" descr="صورة تحتوي على نص&#10;&#10;تم إنشاء الوصف تلقائياً">
            <a:extLst>
              <a:ext uri="{FF2B5EF4-FFF2-40B4-BE49-F238E27FC236}">
                <a16:creationId xmlns:a16="http://schemas.microsoft.com/office/drawing/2014/main" id="{9D76EADA-645C-9C10-17F2-90807DEEF232}"/>
              </a:ext>
            </a:extLst>
          </p:cNvPr>
          <p:cNvPicPr>
            <a:picLocks noChangeAspect="1"/>
          </p:cNvPicPr>
          <p:nvPr/>
        </p:nvPicPr>
        <p:blipFill>
          <a:blip r:embed="rId3"/>
          <a:stretch>
            <a:fillRect/>
          </a:stretch>
        </p:blipFill>
        <p:spPr>
          <a:xfrm>
            <a:off x="9933928" y="579419"/>
            <a:ext cx="1588931" cy="790100"/>
          </a:xfrm>
          <a:prstGeom prst="rect">
            <a:avLst/>
          </a:prstGeom>
        </p:spPr>
      </p:pic>
      <p:sp>
        <p:nvSpPr>
          <p:cNvPr id="3" name="TextBox 2">
            <a:extLst>
              <a:ext uri="{FF2B5EF4-FFF2-40B4-BE49-F238E27FC236}">
                <a16:creationId xmlns:a16="http://schemas.microsoft.com/office/drawing/2014/main" id="{CAD8A27D-7FBB-2C09-5A9A-DDCA464361D1}"/>
              </a:ext>
            </a:extLst>
          </p:cNvPr>
          <p:cNvSpPr txBox="1"/>
          <p:nvPr/>
        </p:nvSpPr>
        <p:spPr>
          <a:xfrm>
            <a:off x="4141178" y="579419"/>
            <a:ext cx="5623692" cy="677108"/>
          </a:xfrm>
          <a:prstGeom prst="rect">
            <a:avLst/>
          </a:prstGeom>
          <a:noFill/>
        </p:spPr>
        <p:txBody>
          <a:bodyPr wrap="square" rtlCol="0">
            <a:spAutoFit/>
          </a:bodyPr>
          <a:lstStyle/>
          <a:p>
            <a:r>
              <a:rPr kumimoji="0" lang="ar-SA" sz="18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rPr>
              <a:t>من التقرير</a:t>
            </a:r>
            <a:endParaRPr kumimoji="0" lang="ar-SA" sz="16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endParaRPr>
          </a:p>
          <a:p>
            <a:r>
              <a:rPr lang="ar-SA" sz="2000" b="1" dirty="0">
                <a:solidFill>
                  <a:srgbClr val="2E6899"/>
                </a:solidFill>
                <a:latin typeface="SST Arabic" panose="020B0504030504020204" pitchFamily="34" charset="-78"/>
                <a:ea typeface="HRDF medium Medium" panose="02000600020000020004" pitchFamily="2" charset="-78"/>
                <a:cs typeface="SST Arabic" panose="020B0504030504020204" pitchFamily="34" charset="-78"/>
              </a:rPr>
              <a:t>ادخال العنوان </a:t>
            </a:r>
          </a:p>
        </p:txBody>
      </p:sp>
      <p:sp>
        <p:nvSpPr>
          <p:cNvPr id="12" name="Slide Number Placeholder 11">
            <a:extLst>
              <a:ext uri="{FF2B5EF4-FFF2-40B4-BE49-F238E27FC236}">
                <a16:creationId xmlns:a16="http://schemas.microsoft.com/office/drawing/2014/main" id="{6166AD51-34D0-A4EC-A37D-A6C3E1241E7B}"/>
              </a:ext>
            </a:extLst>
          </p:cNvPr>
          <p:cNvSpPr>
            <a:spLocks noGrp="1"/>
          </p:cNvSpPr>
          <p:nvPr>
            <p:ph type="sldNum" sz="quarter" idx="12"/>
          </p:nvPr>
        </p:nvSpPr>
        <p:spPr/>
        <p:txBody>
          <a:bodyPr/>
          <a:lstStyle/>
          <a:p>
            <a:fld id="{EA52A1DE-5165-054B-9DF1-351D9F444894}" type="slidenum">
              <a:rPr lang="ar-SA" smtClean="0"/>
              <a:t>16</a:t>
            </a:fld>
            <a:endParaRPr lang="ar-SA"/>
          </a:p>
        </p:txBody>
      </p:sp>
      <p:cxnSp>
        <p:nvCxnSpPr>
          <p:cNvPr id="13" name="Straight Connector 12">
            <a:extLst>
              <a:ext uri="{FF2B5EF4-FFF2-40B4-BE49-F238E27FC236}">
                <a16:creationId xmlns:a16="http://schemas.microsoft.com/office/drawing/2014/main" id="{9168D648-67FE-9A0C-0A4F-C3F58679924A}"/>
              </a:ext>
            </a:extLst>
          </p:cNvPr>
          <p:cNvCxnSpPr>
            <a:cxnSpLocks/>
          </p:cNvCxnSpPr>
          <p:nvPr/>
        </p:nvCxnSpPr>
        <p:spPr>
          <a:xfrm>
            <a:off x="4044725" y="1624043"/>
            <a:ext cx="5720144" cy="0"/>
          </a:xfrm>
          <a:prstGeom prst="line">
            <a:avLst/>
          </a:prstGeom>
          <a:ln w="19050">
            <a:solidFill>
              <a:srgbClr val="2E6899"/>
            </a:solidFill>
          </a:ln>
        </p:spPr>
        <p:style>
          <a:lnRef idx="1">
            <a:schemeClr val="accent1"/>
          </a:lnRef>
          <a:fillRef idx="0">
            <a:schemeClr val="accent1"/>
          </a:fillRef>
          <a:effectRef idx="0">
            <a:schemeClr val="accent1"/>
          </a:effectRef>
          <a:fontRef idx="minor">
            <a:schemeClr val="tx1"/>
          </a:fontRef>
        </p:style>
      </p:cxnSp>
      <p:grpSp>
        <p:nvGrpSpPr>
          <p:cNvPr id="10" name="مجموعة 3">
            <a:extLst>
              <a:ext uri="{FF2B5EF4-FFF2-40B4-BE49-F238E27FC236}">
                <a16:creationId xmlns:a16="http://schemas.microsoft.com/office/drawing/2014/main" id="{4985EB35-5929-48CE-9939-D8311F7F98FE}"/>
              </a:ext>
            </a:extLst>
          </p:cNvPr>
          <p:cNvGrpSpPr/>
          <p:nvPr/>
        </p:nvGrpSpPr>
        <p:grpSpPr>
          <a:xfrm>
            <a:off x="2753926" y="1870569"/>
            <a:ext cx="6241311" cy="4485781"/>
            <a:chOff x="3471862" y="1648046"/>
            <a:chExt cx="5178362" cy="5209954"/>
          </a:xfrm>
        </p:grpSpPr>
        <p:pic>
          <p:nvPicPr>
            <p:cNvPr id="15" name="صورة 1">
              <a:extLst>
                <a:ext uri="{FF2B5EF4-FFF2-40B4-BE49-F238E27FC236}">
                  <a16:creationId xmlns:a16="http://schemas.microsoft.com/office/drawing/2014/main" id="{BF60BD87-1C1C-4133-AAAA-832304AD4EFD}"/>
                </a:ext>
              </a:extLst>
            </p:cNvPr>
            <p:cNvPicPr>
              <a:picLocks noChangeAspect="1"/>
            </p:cNvPicPr>
            <p:nvPr/>
          </p:nvPicPr>
          <p:blipFill rotWithShape="1">
            <a:blip r:embed="rId4"/>
            <a:srcRect t="2543" r="1851" b="-39386"/>
            <a:stretch/>
          </p:blipFill>
          <p:spPr>
            <a:xfrm>
              <a:off x="3471862" y="1648046"/>
              <a:ext cx="5151143" cy="5135525"/>
            </a:xfrm>
            <a:prstGeom prst="rect">
              <a:avLst/>
            </a:prstGeom>
            <a:ln>
              <a:solidFill>
                <a:srgbClr val="00B050"/>
              </a:solidFill>
              <a:prstDash val="sysDash"/>
            </a:ln>
          </p:spPr>
        </p:pic>
        <p:pic>
          <p:nvPicPr>
            <p:cNvPr id="16" name="صورة 2">
              <a:extLst>
                <a:ext uri="{FF2B5EF4-FFF2-40B4-BE49-F238E27FC236}">
                  <a16:creationId xmlns:a16="http://schemas.microsoft.com/office/drawing/2014/main" id="{D114311F-BF5C-48C2-BC71-D89F4C7FE1D5}"/>
                </a:ext>
              </a:extLst>
            </p:cNvPr>
            <p:cNvPicPr>
              <a:picLocks noChangeAspect="1"/>
            </p:cNvPicPr>
            <p:nvPr/>
          </p:nvPicPr>
          <p:blipFill>
            <a:blip r:embed="rId5"/>
            <a:stretch>
              <a:fillRect/>
            </a:stretch>
          </p:blipFill>
          <p:spPr>
            <a:xfrm>
              <a:off x="3538728" y="5237798"/>
              <a:ext cx="5111496" cy="1620202"/>
            </a:xfrm>
            <a:prstGeom prst="rect">
              <a:avLst/>
            </a:prstGeom>
          </p:spPr>
        </p:pic>
      </p:grpSp>
    </p:spTree>
    <p:extLst>
      <p:ext uri="{BB962C8B-B14F-4D97-AF65-F5344CB8AC3E}">
        <p14:creationId xmlns:p14="http://schemas.microsoft.com/office/powerpoint/2010/main" val="2568976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24CAEC-7037-9D0D-C94B-E11395032E96}"/>
              </a:ext>
            </a:extLst>
          </p:cNvPr>
          <p:cNvSpPr>
            <a:spLocks noGrp="1"/>
          </p:cNvSpPr>
          <p:nvPr>
            <p:ph type="title"/>
          </p:nvPr>
        </p:nvSpPr>
        <p:spPr/>
        <p:txBody>
          <a:bodyPr/>
          <a:lstStyle/>
          <a:p>
            <a:endParaRPr lang="ar-SA"/>
          </a:p>
        </p:txBody>
      </p:sp>
      <p:pic>
        <p:nvPicPr>
          <p:cNvPr id="9" name="عنصر نائب للمحتوى 8">
            <a:extLst>
              <a:ext uri="{FF2B5EF4-FFF2-40B4-BE49-F238E27FC236}">
                <a16:creationId xmlns:a16="http://schemas.microsoft.com/office/drawing/2014/main" id="{21270196-B3AC-B7F9-16B0-3E6BFE37663F}"/>
              </a:ext>
            </a:extLst>
          </p:cNvPr>
          <p:cNvPicPr>
            <a:picLocks noGrp="1" noChangeAspect="1"/>
          </p:cNvPicPr>
          <p:nvPr>
            <p:ph idx="1"/>
          </p:nvPr>
        </p:nvPicPr>
        <p:blipFill>
          <a:blip r:embed="rId2"/>
          <a:stretch>
            <a:fillRect/>
          </a:stretch>
        </p:blipFill>
        <p:spPr>
          <a:xfrm>
            <a:off x="-127688" y="-68443"/>
            <a:ext cx="12319688" cy="6926443"/>
          </a:xfrm>
        </p:spPr>
      </p:pic>
      <p:pic>
        <p:nvPicPr>
          <p:cNvPr id="11" name="صورة 10" descr="صورة تحتوي على نص&#10;&#10;تم إنشاء الوصف تلقائياً">
            <a:extLst>
              <a:ext uri="{FF2B5EF4-FFF2-40B4-BE49-F238E27FC236}">
                <a16:creationId xmlns:a16="http://schemas.microsoft.com/office/drawing/2014/main" id="{9D76EADA-645C-9C10-17F2-90807DEEF232}"/>
              </a:ext>
            </a:extLst>
          </p:cNvPr>
          <p:cNvPicPr>
            <a:picLocks noChangeAspect="1"/>
          </p:cNvPicPr>
          <p:nvPr/>
        </p:nvPicPr>
        <p:blipFill>
          <a:blip r:embed="rId3"/>
          <a:stretch>
            <a:fillRect/>
          </a:stretch>
        </p:blipFill>
        <p:spPr>
          <a:xfrm>
            <a:off x="9933928" y="579419"/>
            <a:ext cx="1588931" cy="790100"/>
          </a:xfrm>
          <a:prstGeom prst="rect">
            <a:avLst/>
          </a:prstGeom>
        </p:spPr>
      </p:pic>
      <p:sp>
        <p:nvSpPr>
          <p:cNvPr id="3" name="TextBox 2">
            <a:extLst>
              <a:ext uri="{FF2B5EF4-FFF2-40B4-BE49-F238E27FC236}">
                <a16:creationId xmlns:a16="http://schemas.microsoft.com/office/drawing/2014/main" id="{CAD8A27D-7FBB-2C09-5A9A-DDCA464361D1}"/>
              </a:ext>
            </a:extLst>
          </p:cNvPr>
          <p:cNvSpPr txBox="1"/>
          <p:nvPr/>
        </p:nvSpPr>
        <p:spPr>
          <a:xfrm>
            <a:off x="4141178" y="579419"/>
            <a:ext cx="5623692" cy="677108"/>
          </a:xfrm>
          <a:prstGeom prst="rect">
            <a:avLst/>
          </a:prstGeom>
          <a:noFill/>
        </p:spPr>
        <p:txBody>
          <a:bodyPr wrap="square" rtlCol="0">
            <a:spAutoFit/>
          </a:bodyPr>
          <a:lstStyle/>
          <a:p>
            <a:r>
              <a:rPr kumimoji="0" lang="ar-SA" sz="18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rPr>
              <a:t>من التقرير</a:t>
            </a:r>
            <a:endParaRPr kumimoji="0" lang="ar-SA" sz="16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endParaRPr>
          </a:p>
          <a:p>
            <a:r>
              <a:rPr lang="ar-SA" sz="2000" b="1" dirty="0">
                <a:solidFill>
                  <a:srgbClr val="2E6899"/>
                </a:solidFill>
                <a:latin typeface="SST Arabic" panose="020B0504030504020204" pitchFamily="34" charset="-78"/>
                <a:ea typeface="HRDF medium Medium" panose="02000600020000020004" pitchFamily="2" charset="-78"/>
                <a:cs typeface="SST Arabic" panose="020B0504030504020204" pitchFamily="34" charset="-78"/>
              </a:rPr>
              <a:t>إضافة المرفقات</a:t>
            </a:r>
          </a:p>
        </p:txBody>
      </p:sp>
      <p:sp>
        <p:nvSpPr>
          <p:cNvPr id="12" name="Slide Number Placeholder 11">
            <a:extLst>
              <a:ext uri="{FF2B5EF4-FFF2-40B4-BE49-F238E27FC236}">
                <a16:creationId xmlns:a16="http://schemas.microsoft.com/office/drawing/2014/main" id="{6166AD51-34D0-A4EC-A37D-A6C3E1241E7B}"/>
              </a:ext>
            </a:extLst>
          </p:cNvPr>
          <p:cNvSpPr>
            <a:spLocks noGrp="1"/>
          </p:cNvSpPr>
          <p:nvPr>
            <p:ph type="sldNum" sz="quarter" idx="12"/>
          </p:nvPr>
        </p:nvSpPr>
        <p:spPr/>
        <p:txBody>
          <a:bodyPr/>
          <a:lstStyle/>
          <a:p>
            <a:fld id="{EA52A1DE-5165-054B-9DF1-351D9F444894}" type="slidenum">
              <a:rPr lang="ar-SA" smtClean="0"/>
              <a:t>17</a:t>
            </a:fld>
            <a:endParaRPr lang="ar-SA"/>
          </a:p>
        </p:txBody>
      </p:sp>
      <p:cxnSp>
        <p:nvCxnSpPr>
          <p:cNvPr id="13" name="Straight Connector 12">
            <a:extLst>
              <a:ext uri="{FF2B5EF4-FFF2-40B4-BE49-F238E27FC236}">
                <a16:creationId xmlns:a16="http://schemas.microsoft.com/office/drawing/2014/main" id="{9168D648-67FE-9A0C-0A4F-C3F58679924A}"/>
              </a:ext>
            </a:extLst>
          </p:cNvPr>
          <p:cNvCxnSpPr>
            <a:cxnSpLocks/>
          </p:cNvCxnSpPr>
          <p:nvPr/>
        </p:nvCxnSpPr>
        <p:spPr>
          <a:xfrm>
            <a:off x="4044725" y="1624043"/>
            <a:ext cx="5720144" cy="0"/>
          </a:xfrm>
          <a:prstGeom prst="line">
            <a:avLst/>
          </a:prstGeom>
          <a:ln w="19050">
            <a:solidFill>
              <a:srgbClr val="2E6899"/>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40D905F-2595-4CEF-9D04-4D4CD5575859}"/>
              </a:ext>
            </a:extLst>
          </p:cNvPr>
          <p:cNvGrpSpPr/>
          <p:nvPr/>
        </p:nvGrpSpPr>
        <p:grpSpPr>
          <a:xfrm>
            <a:off x="138141" y="1954061"/>
            <a:ext cx="11572875" cy="4162425"/>
            <a:chOff x="309562" y="1347787"/>
            <a:chExt cx="11572875" cy="4162425"/>
          </a:xfrm>
        </p:grpSpPr>
        <p:pic>
          <p:nvPicPr>
            <p:cNvPr id="17" name="صورة 1">
              <a:extLst>
                <a:ext uri="{FF2B5EF4-FFF2-40B4-BE49-F238E27FC236}">
                  <a16:creationId xmlns:a16="http://schemas.microsoft.com/office/drawing/2014/main" id="{628AE437-B18E-413D-8E4F-70A39277CBF4}"/>
                </a:ext>
              </a:extLst>
            </p:cNvPr>
            <p:cNvPicPr>
              <a:picLocks noChangeAspect="1"/>
            </p:cNvPicPr>
            <p:nvPr/>
          </p:nvPicPr>
          <p:blipFill>
            <a:blip r:embed="rId4"/>
            <a:stretch>
              <a:fillRect/>
            </a:stretch>
          </p:blipFill>
          <p:spPr>
            <a:xfrm>
              <a:off x="309562" y="1347787"/>
              <a:ext cx="11572875" cy="4162425"/>
            </a:xfrm>
            <a:prstGeom prst="rect">
              <a:avLst/>
            </a:prstGeom>
            <a:ln>
              <a:solidFill>
                <a:schemeClr val="tx1"/>
              </a:solidFill>
              <a:prstDash val="dashDot"/>
            </a:ln>
          </p:spPr>
        </p:pic>
        <p:sp>
          <p:nvSpPr>
            <p:cNvPr id="18" name="TextBox 17">
              <a:extLst>
                <a:ext uri="{FF2B5EF4-FFF2-40B4-BE49-F238E27FC236}">
                  <a16:creationId xmlns:a16="http://schemas.microsoft.com/office/drawing/2014/main" id="{F86E55A7-9A80-4D90-A929-DEA1D32C034C}"/>
                </a:ext>
              </a:extLst>
            </p:cNvPr>
            <p:cNvSpPr txBox="1"/>
            <p:nvPr/>
          </p:nvSpPr>
          <p:spPr>
            <a:xfrm>
              <a:off x="426128" y="1553592"/>
              <a:ext cx="2716567" cy="719091"/>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4230482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24CAEC-7037-9D0D-C94B-E11395032E96}"/>
              </a:ext>
            </a:extLst>
          </p:cNvPr>
          <p:cNvSpPr>
            <a:spLocks noGrp="1"/>
          </p:cNvSpPr>
          <p:nvPr>
            <p:ph type="title"/>
          </p:nvPr>
        </p:nvSpPr>
        <p:spPr/>
        <p:txBody>
          <a:bodyPr/>
          <a:lstStyle/>
          <a:p>
            <a:endParaRPr lang="ar-SA"/>
          </a:p>
        </p:txBody>
      </p:sp>
      <p:pic>
        <p:nvPicPr>
          <p:cNvPr id="9" name="عنصر نائب للمحتوى 8">
            <a:extLst>
              <a:ext uri="{FF2B5EF4-FFF2-40B4-BE49-F238E27FC236}">
                <a16:creationId xmlns:a16="http://schemas.microsoft.com/office/drawing/2014/main" id="{21270196-B3AC-B7F9-16B0-3E6BFE37663F}"/>
              </a:ext>
            </a:extLst>
          </p:cNvPr>
          <p:cNvPicPr>
            <a:picLocks noGrp="1" noChangeAspect="1"/>
          </p:cNvPicPr>
          <p:nvPr>
            <p:ph idx="1"/>
          </p:nvPr>
        </p:nvPicPr>
        <p:blipFill>
          <a:blip r:embed="rId2"/>
          <a:stretch>
            <a:fillRect/>
          </a:stretch>
        </p:blipFill>
        <p:spPr>
          <a:xfrm>
            <a:off x="-127688" y="-68443"/>
            <a:ext cx="12319688" cy="6926443"/>
          </a:xfrm>
        </p:spPr>
      </p:pic>
      <p:pic>
        <p:nvPicPr>
          <p:cNvPr id="11" name="صورة 10" descr="صورة تحتوي على نص&#10;&#10;تم إنشاء الوصف تلقائياً">
            <a:extLst>
              <a:ext uri="{FF2B5EF4-FFF2-40B4-BE49-F238E27FC236}">
                <a16:creationId xmlns:a16="http://schemas.microsoft.com/office/drawing/2014/main" id="{9D76EADA-645C-9C10-17F2-90807DEEF232}"/>
              </a:ext>
            </a:extLst>
          </p:cNvPr>
          <p:cNvPicPr>
            <a:picLocks noChangeAspect="1"/>
          </p:cNvPicPr>
          <p:nvPr/>
        </p:nvPicPr>
        <p:blipFill>
          <a:blip r:embed="rId3"/>
          <a:stretch>
            <a:fillRect/>
          </a:stretch>
        </p:blipFill>
        <p:spPr>
          <a:xfrm>
            <a:off x="9933928" y="579419"/>
            <a:ext cx="1588931" cy="790100"/>
          </a:xfrm>
          <a:prstGeom prst="rect">
            <a:avLst/>
          </a:prstGeom>
        </p:spPr>
      </p:pic>
      <p:sp>
        <p:nvSpPr>
          <p:cNvPr id="3" name="TextBox 2">
            <a:extLst>
              <a:ext uri="{FF2B5EF4-FFF2-40B4-BE49-F238E27FC236}">
                <a16:creationId xmlns:a16="http://schemas.microsoft.com/office/drawing/2014/main" id="{CAD8A27D-7FBB-2C09-5A9A-DDCA464361D1}"/>
              </a:ext>
            </a:extLst>
          </p:cNvPr>
          <p:cNvSpPr txBox="1"/>
          <p:nvPr/>
        </p:nvSpPr>
        <p:spPr>
          <a:xfrm>
            <a:off x="4141178" y="579419"/>
            <a:ext cx="5623692" cy="677108"/>
          </a:xfrm>
          <a:prstGeom prst="rect">
            <a:avLst/>
          </a:prstGeom>
          <a:noFill/>
        </p:spPr>
        <p:txBody>
          <a:bodyPr wrap="square" rtlCol="0">
            <a:spAutoFit/>
          </a:bodyPr>
          <a:lstStyle/>
          <a:p>
            <a:r>
              <a:rPr kumimoji="0" lang="ar-SA" sz="18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rPr>
              <a:t>من التقرير</a:t>
            </a:r>
            <a:endParaRPr kumimoji="0" lang="ar-SA" sz="16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endParaRPr>
          </a:p>
          <a:p>
            <a:r>
              <a:rPr lang="ar-SA" sz="2000" b="1" dirty="0">
                <a:solidFill>
                  <a:srgbClr val="2E6899"/>
                </a:solidFill>
                <a:latin typeface="SST Arabic" panose="020B0504030504020204" pitchFamily="34" charset="-78"/>
                <a:ea typeface="HRDF medium Medium" panose="02000600020000020004" pitchFamily="2" charset="-78"/>
                <a:cs typeface="SST Arabic" panose="020B0504030504020204" pitchFamily="34" charset="-78"/>
              </a:rPr>
              <a:t>المصادقة الالكترونية على اتفاقية البرنامج</a:t>
            </a:r>
          </a:p>
        </p:txBody>
      </p:sp>
      <p:sp>
        <p:nvSpPr>
          <p:cNvPr id="12" name="Slide Number Placeholder 11">
            <a:extLst>
              <a:ext uri="{FF2B5EF4-FFF2-40B4-BE49-F238E27FC236}">
                <a16:creationId xmlns:a16="http://schemas.microsoft.com/office/drawing/2014/main" id="{6166AD51-34D0-A4EC-A37D-A6C3E1241E7B}"/>
              </a:ext>
            </a:extLst>
          </p:cNvPr>
          <p:cNvSpPr>
            <a:spLocks noGrp="1"/>
          </p:cNvSpPr>
          <p:nvPr>
            <p:ph type="sldNum" sz="quarter" idx="12"/>
          </p:nvPr>
        </p:nvSpPr>
        <p:spPr/>
        <p:txBody>
          <a:bodyPr/>
          <a:lstStyle/>
          <a:p>
            <a:fld id="{EA52A1DE-5165-054B-9DF1-351D9F444894}" type="slidenum">
              <a:rPr lang="ar-SA" smtClean="0"/>
              <a:t>18</a:t>
            </a:fld>
            <a:endParaRPr lang="ar-SA"/>
          </a:p>
        </p:txBody>
      </p:sp>
      <p:cxnSp>
        <p:nvCxnSpPr>
          <p:cNvPr id="13" name="Straight Connector 12">
            <a:extLst>
              <a:ext uri="{FF2B5EF4-FFF2-40B4-BE49-F238E27FC236}">
                <a16:creationId xmlns:a16="http://schemas.microsoft.com/office/drawing/2014/main" id="{9168D648-67FE-9A0C-0A4F-C3F58679924A}"/>
              </a:ext>
            </a:extLst>
          </p:cNvPr>
          <p:cNvCxnSpPr>
            <a:cxnSpLocks/>
          </p:cNvCxnSpPr>
          <p:nvPr/>
        </p:nvCxnSpPr>
        <p:spPr>
          <a:xfrm>
            <a:off x="4044725" y="1624043"/>
            <a:ext cx="5720144" cy="0"/>
          </a:xfrm>
          <a:prstGeom prst="line">
            <a:avLst/>
          </a:prstGeom>
          <a:ln w="19050">
            <a:solidFill>
              <a:srgbClr val="2E6899"/>
            </a:solidFill>
          </a:ln>
        </p:spPr>
        <p:style>
          <a:lnRef idx="1">
            <a:schemeClr val="accent1"/>
          </a:lnRef>
          <a:fillRef idx="0">
            <a:schemeClr val="accent1"/>
          </a:fillRef>
          <a:effectRef idx="0">
            <a:schemeClr val="accent1"/>
          </a:effectRef>
          <a:fontRef idx="minor">
            <a:schemeClr val="tx1"/>
          </a:fontRef>
        </p:style>
      </p:cxnSp>
      <p:sp>
        <p:nvSpPr>
          <p:cNvPr id="15" name="مربع نص 12">
            <a:extLst>
              <a:ext uri="{FF2B5EF4-FFF2-40B4-BE49-F238E27FC236}">
                <a16:creationId xmlns:a16="http://schemas.microsoft.com/office/drawing/2014/main" id="{A44B111C-F24B-4614-9549-5A0E2AE9C53E}"/>
              </a:ext>
            </a:extLst>
          </p:cNvPr>
          <p:cNvSpPr txBox="1"/>
          <p:nvPr/>
        </p:nvSpPr>
        <p:spPr>
          <a:xfrm>
            <a:off x="-396177" y="2124993"/>
            <a:ext cx="11221090" cy="861774"/>
          </a:xfrm>
          <a:prstGeom prst="rect">
            <a:avLst/>
          </a:prstGeom>
          <a:noFill/>
        </p:spPr>
        <p:txBody>
          <a:bodyPr wrap="square" rtlCol="1">
            <a:spAutoFit/>
          </a:bodyPr>
          <a:lstStyle/>
          <a:p>
            <a:r>
              <a:rPr lang="ar-SA" sz="1600" dirty="0">
                <a:solidFill>
                  <a:srgbClr val="002060"/>
                </a:solidFill>
                <a:latin typeface="HRDF medium" panose="02000600020000020004" pitchFamily="2" charset="-78"/>
                <a:ea typeface="HRDF medium" panose="02000600020000020004" pitchFamily="2" charset="-78"/>
                <a:cs typeface="HRDF medium" panose="02000600020000020004" pitchFamily="2" charset="-78"/>
              </a:rPr>
              <a:t>سيتم استعراض اتفاقية البرنامج لجميع الباحثين عن عمل و ارسال رمز تحقق لرقم جوال الباحث عن عمل لإدخال بالنظام و ارسال الطلب </a:t>
            </a:r>
          </a:p>
          <a:p>
            <a:endParaRPr lang="ar-SA" sz="1600" dirty="0">
              <a:solidFill>
                <a:srgbClr val="002060"/>
              </a:solidFill>
              <a:latin typeface="HRDF medium" panose="02000600020000020004" pitchFamily="2" charset="-78"/>
              <a:ea typeface="HRDF medium" panose="02000600020000020004" pitchFamily="2" charset="-78"/>
              <a:cs typeface="HRDF medium" panose="02000600020000020004" pitchFamily="2" charset="-78"/>
            </a:endParaRPr>
          </a:p>
          <a:p>
            <a:endParaRPr lang="ar-SA" dirty="0">
              <a:solidFill>
                <a:srgbClr val="002060"/>
              </a:solidFill>
              <a:latin typeface="HRDF medium" panose="02000600020000020004" pitchFamily="2" charset="-78"/>
              <a:ea typeface="HRDF medium" panose="02000600020000020004" pitchFamily="2" charset="-78"/>
              <a:cs typeface="HRDF medium" panose="02000600020000020004" pitchFamily="2" charset="-78"/>
            </a:endParaRPr>
          </a:p>
        </p:txBody>
      </p:sp>
      <p:sp>
        <p:nvSpPr>
          <p:cNvPr id="16" name="Snip Single Corner Rectangle 51">
            <a:extLst>
              <a:ext uri="{FF2B5EF4-FFF2-40B4-BE49-F238E27FC236}">
                <a16:creationId xmlns:a16="http://schemas.microsoft.com/office/drawing/2014/main" id="{DA961F31-4D0D-43F6-BBED-AE199E4A31A0}"/>
              </a:ext>
            </a:extLst>
          </p:cNvPr>
          <p:cNvSpPr/>
          <p:nvPr/>
        </p:nvSpPr>
        <p:spPr>
          <a:xfrm flipH="1">
            <a:off x="911414" y="1680930"/>
            <a:ext cx="10207691" cy="1277290"/>
          </a:xfrm>
          <a:prstGeom prst="snip1Rect">
            <a:avLst>
              <a:gd name="adj" fmla="val 0"/>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246" b="0" i="0" u="none" strike="noStrike" kern="1200" cap="none" spc="0" normalizeH="0" baseline="0" noProof="0">
              <a:ln>
                <a:noFill/>
              </a:ln>
              <a:solidFill>
                <a:prstClr val="white"/>
              </a:solidFill>
              <a:effectLst/>
              <a:uLnTx/>
              <a:uFillTx/>
              <a:latin typeface="HRDF light" panose="02000600020000020004" pitchFamily="2" charset="-78"/>
              <a:ea typeface="HRDF light" panose="02000600020000020004" pitchFamily="2" charset="-78"/>
              <a:cs typeface="HRDF light" panose="02000600020000020004" pitchFamily="2" charset="-78"/>
            </a:endParaRPr>
          </a:p>
        </p:txBody>
      </p:sp>
      <p:pic>
        <p:nvPicPr>
          <p:cNvPr id="19" name="صورة 2">
            <a:extLst>
              <a:ext uri="{FF2B5EF4-FFF2-40B4-BE49-F238E27FC236}">
                <a16:creationId xmlns:a16="http://schemas.microsoft.com/office/drawing/2014/main" id="{66B2A64A-ECDC-4266-9296-4DC7A16E8106}"/>
              </a:ext>
            </a:extLst>
          </p:cNvPr>
          <p:cNvPicPr>
            <a:picLocks noChangeAspect="1"/>
          </p:cNvPicPr>
          <p:nvPr/>
        </p:nvPicPr>
        <p:blipFill>
          <a:blip r:embed="rId4"/>
          <a:stretch>
            <a:fillRect/>
          </a:stretch>
        </p:blipFill>
        <p:spPr>
          <a:xfrm>
            <a:off x="5257830" y="3022955"/>
            <a:ext cx="5567083" cy="3008950"/>
          </a:xfrm>
          <a:prstGeom prst="rect">
            <a:avLst/>
          </a:prstGeom>
          <a:ln>
            <a:solidFill>
              <a:srgbClr val="00B050"/>
            </a:solidFill>
            <a:prstDash val="dash"/>
          </a:ln>
        </p:spPr>
      </p:pic>
      <p:pic>
        <p:nvPicPr>
          <p:cNvPr id="5" name="Picture 4">
            <a:extLst>
              <a:ext uri="{FF2B5EF4-FFF2-40B4-BE49-F238E27FC236}">
                <a16:creationId xmlns:a16="http://schemas.microsoft.com/office/drawing/2014/main" id="{48084AC7-1776-4BC6-993F-4FD62A128B78}"/>
              </a:ext>
            </a:extLst>
          </p:cNvPr>
          <p:cNvPicPr>
            <a:picLocks noChangeAspect="1"/>
          </p:cNvPicPr>
          <p:nvPr/>
        </p:nvPicPr>
        <p:blipFill>
          <a:blip r:embed="rId5"/>
          <a:stretch>
            <a:fillRect/>
          </a:stretch>
        </p:blipFill>
        <p:spPr>
          <a:xfrm>
            <a:off x="1573533" y="3449963"/>
            <a:ext cx="3165340" cy="2178298"/>
          </a:xfrm>
          <a:prstGeom prst="rect">
            <a:avLst/>
          </a:prstGeom>
        </p:spPr>
      </p:pic>
    </p:spTree>
    <p:extLst>
      <p:ext uri="{BB962C8B-B14F-4D97-AF65-F5344CB8AC3E}">
        <p14:creationId xmlns:p14="http://schemas.microsoft.com/office/powerpoint/2010/main" val="1722828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24CAEC-7037-9D0D-C94B-E11395032E96}"/>
              </a:ext>
            </a:extLst>
          </p:cNvPr>
          <p:cNvSpPr>
            <a:spLocks noGrp="1"/>
          </p:cNvSpPr>
          <p:nvPr>
            <p:ph type="title"/>
          </p:nvPr>
        </p:nvSpPr>
        <p:spPr/>
        <p:txBody>
          <a:bodyPr/>
          <a:lstStyle/>
          <a:p>
            <a:endParaRPr lang="ar-SA"/>
          </a:p>
        </p:txBody>
      </p:sp>
      <p:pic>
        <p:nvPicPr>
          <p:cNvPr id="9" name="عنصر نائب للمحتوى 8">
            <a:extLst>
              <a:ext uri="{FF2B5EF4-FFF2-40B4-BE49-F238E27FC236}">
                <a16:creationId xmlns:a16="http://schemas.microsoft.com/office/drawing/2014/main" id="{21270196-B3AC-B7F9-16B0-3E6BFE37663F}"/>
              </a:ext>
            </a:extLst>
          </p:cNvPr>
          <p:cNvPicPr>
            <a:picLocks noGrp="1" noChangeAspect="1"/>
          </p:cNvPicPr>
          <p:nvPr>
            <p:ph idx="1"/>
          </p:nvPr>
        </p:nvPicPr>
        <p:blipFill>
          <a:blip r:embed="rId2"/>
          <a:stretch>
            <a:fillRect/>
          </a:stretch>
        </p:blipFill>
        <p:spPr>
          <a:xfrm>
            <a:off x="-127688" y="-68443"/>
            <a:ext cx="12319688" cy="6926443"/>
          </a:xfrm>
        </p:spPr>
      </p:pic>
      <p:pic>
        <p:nvPicPr>
          <p:cNvPr id="11" name="صورة 10" descr="صورة تحتوي على نص&#10;&#10;تم إنشاء الوصف تلقائياً">
            <a:extLst>
              <a:ext uri="{FF2B5EF4-FFF2-40B4-BE49-F238E27FC236}">
                <a16:creationId xmlns:a16="http://schemas.microsoft.com/office/drawing/2014/main" id="{9D76EADA-645C-9C10-17F2-90807DEEF232}"/>
              </a:ext>
            </a:extLst>
          </p:cNvPr>
          <p:cNvPicPr>
            <a:picLocks noChangeAspect="1"/>
          </p:cNvPicPr>
          <p:nvPr/>
        </p:nvPicPr>
        <p:blipFill>
          <a:blip r:embed="rId3"/>
          <a:stretch>
            <a:fillRect/>
          </a:stretch>
        </p:blipFill>
        <p:spPr>
          <a:xfrm>
            <a:off x="9933928" y="579419"/>
            <a:ext cx="1588931" cy="790100"/>
          </a:xfrm>
          <a:prstGeom prst="rect">
            <a:avLst/>
          </a:prstGeom>
        </p:spPr>
      </p:pic>
      <p:sp>
        <p:nvSpPr>
          <p:cNvPr id="3" name="TextBox 2">
            <a:extLst>
              <a:ext uri="{FF2B5EF4-FFF2-40B4-BE49-F238E27FC236}">
                <a16:creationId xmlns:a16="http://schemas.microsoft.com/office/drawing/2014/main" id="{CAD8A27D-7FBB-2C09-5A9A-DDCA464361D1}"/>
              </a:ext>
            </a:extLst>
          </p:cNvPr>
          <p:cNvSpPr txBox="1"/>
          <p:nvPr/>
        </p:nvSpPr>
        <p:spPr>
          <a:xfrm>
            <a:off x="4141178" y="579419"/>
            <a:ext cx="5623692" cy="677108"/>
          </a:xfrm>
          <a:prstGeom prst="rect">
            <a:avLst/>
          </a:prstGeom>
          <a:noFill/>
        </p:spPr>
        <p:txBody>
          <a:bodyPr wrap="square" rtlCol="0">
            <a:spAutoFit/>
          </a:bodyPr>
          <a:lstStyle/>
          <a:p>
            <a:r>
              <a:rPr kumimoji="0" lang="ar-SA" sz="18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rPr>
              <a:t>من التقرير</a:t>
            </a:r>
            <a:endParaRPr kumimoji="0" lang="ar-SA" sz="16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endParaRPr>
          </a:p>
          <a:p>
            <a:r>
              <a:rPr lang="ar-SA" sz="2000" b="1" dirty="0">
                <a:solidFill>
                  <a:srgbClr val="2E6899"/>
                </a:solidFill>
                <a:latin typeface="SST Arabic" panose="020B0504030504020204" pitchFamily="34" charset="-78"/>
                <a:ea typeface="HRDF medium Medium" panose="02000600020000020004" pitchFamily="2" charset="-78"/>
                <a:cs typeface="SST Arabic" panose="020B0504030504020204" pitchFamily="34" charset="-78"/>
              </a:rPr>
              <a:t>حالات برنامج إعانة البحث عن عمل </a:t>
            </a:r>
          </a:p>
        </p:txBody>
      </p:sp>
      <p:sp>
        <p:nvSpPr>
          <p:cNvPr id="12" name="Slide Number Placeholder 11">
            <a:extLst>
              <a:ext uri="{FF2B5EF4-FFF2-40B4-BE49-F238E27FC236}">
                <a16:creationId xmlns:a16="http://schemas.microsoft.com/office/drawing/2014/main" id="{6166AD51-34D0-A4EC-A37D-A6C3E1241E7B}"/>
              </a:ext>
            </a:extLst>
          </p:cNvPr>
          <p:cNvSpPr>
            <a:spLocks noGrp="1"/>
          </p:cNvSpPr>
          <p:nvPr>
            <p:ph type="sldNum" sz="quarter" idx="12"/>
          </p:nvPr>
        </p:nvSpPr>
        <p:spPr/>
        <p:txBody>
          <a:bodyPr/>
          <a:lstStyle/>
          <a:p>
            <a:fld id="{EA52A1DE-5165-054B-9DF1-351D9F444894}" type="slidenum">
              <a:rPr lang="ar-SA" smtClean="0"/>
              <a:t>19</a:t>
            </a:fld>
            <a:endParaRPr lang="ar-SA"/>
          </a:p>
        </p:txBody>
      </p:sp>
      <p:cxnSp>
        <p:nvCxnSpPr>
          <p:cNvPr id="13" name="Straight Connector 12">
            <a:extLst>
              <a:ext uri="{FF2B5EF4-FFF2-40B4-BE49-F238E27FC236}">
                <a16:creationId xmlns:a16="http://schemas.microsoft.com/office/drawing/2014/main" id="{9168D648-67FE-9A0C-0A4F-C3F58679924A}"/>
              </a:ext>
            </a:extLst>
          </p:cNvPr>
          <p:cNvCxnSpPr>
            <a:cxnSpLocks/>
          </p:cNvCxnSpPr>
          <p:nvPr/>
        </p:nvCxnSpPr>
        <p:spPr>
          <a:xfrm>
            <a:off x="4044725" y="1624043"/>
            <a:ext cx="5720144" cy="0"/>
          </a:xfrm>
          <a:prstGeom prst="line">
            <a:avLst/>
          </a:prstGeom>
          <a:ln w="19050">
            <a:solidFill>
              <a:srgbClr val="2E6899"/>
            </a:solidFill>
          </a:ln>
        </p:spPr>
        <p:style>
          <a:lnRef idx="1">
            <a:schemeClr val="accent1"/>
          </a:lnRef>
          <a:fillRef idx="0">
            <a:schemeClr val="accent1"/>
          </a:fillRef>
          <a:effectRef idx="0">
            <a:schemeClr val="accent1"/>
          </a:effectRef>
          <a:fontRef idx="minor">
            <a:schemeClr val="tx1"/>
          </a:fontRef>
        </p:style>
      </p:cxnSp>
      <p:sp>
        <p:nvSpPr>
          <p:cNvPr id="14" name="مستطيل 10">
            <a:extLst>
              <a:ext uri="{FF2B5EF4-FFF2-40B4-BE49-F238E27FC236}">
                <a16:creationId xmlns:a16="http://schemas.microsoft.com/office/drawing/2014/main" id="{90C766DC-D8D6-493F-84F9-FCE91BFE043F}"/>
              </a:ext>
            </a:extLst>
          </p:cNvPr>
          <p:cNvSpPr/>
          <p:nvPr/>
        </p:nvSpPr>
        <p:spPr>
          <a:xfrm>
            <a:off x="147261" y="2017381"/>
            <a:ext cx="11085515" cy="4955203"/>
          </a:xfrm>
          <a:prstGeom prst="rect">
            <a:avLst/>
          </a:prstGeom>
          <a:noFill/>
        </p:spPr>
        <p:txBody>
          <a:bodyPr wrap="square">
            <a:spAutoFit/>
          </a:bodyPr>
          <a:lstStyle/>
          <a:p>
            <a:pPr marL="285750" indent="-285750">
              <a:lnSpc>
                <a:spcPct val="200000"/>
              </a:lnSpc>
              <a:buFont typeface="Wingdings" panose="05000000000000000000" pitchFamily="2" charset="2"/>
              <a:buChar char="§"/>
            </a:pPr>
            <a:r>
              <a:rPr lang="ar-SA" sz="1600" b="1" dirty="0">
                <a:latin typeface="SST Arabic" panose="020B0504030504020204" pitchFamily="34" charset="-78"/>
                <a:ea typeface="HRDF medium" panose="02000600020000020004" pitchFamily="2" charset="-78"/>
                <a:cs typeface="SST Arabic" panose="020B0504030504020204" pitchFamily="34" charset="-78"/>
              </a:rPr>
              <a:t>متقدم :</a:t>
            </a:r>
            <a:r>
              <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متقدم لبرنامج اعانه البحث عن عمل وجاري التحقق من توافر شروط الأهلية</a:t>
            </a:r>
          </a:p>
          <a:p>
            <a:pPr marL="285750" indent="-285750">
              <a:lnSpc>
                <a:spcPct val="200000"/>
              </a:lnSpc>
              <a:buFont typeface="Wingdings" panose="05000000000000000000" pitchFamily="2" charset="2"/>
              <a:buChar char="§"/>
            </a:pPr>
            <a:r>
              <a:rPr lang="ar-SA" sz="1600" b="1" dirty="0">
                <a:latin typeface="SST Arabic" panose="020B0504030504020204" pitchFamily="34" charset="-78"/>
                <a:ea typeface="HRDF medium" panose="02000600020000020004" pitchFamily="2" charset="-78"/>
                <a:cs typeface="SST Arabic" panose="020B0504030504020204" pitchFamily="34" charset="-78"/>
              </a:rPr>
              <a:t>ملتحق : </a:t>
            </a:r>
            <a:r>
              <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في حال توافر شروط الأهلية للمتقدم ويتم خلالها التحقق من التزام الباحث عن عمل بتنفيذ جميع المهام المطلوبة منه وتكون مدتها ستين يوم من تاريخ تغير الحالة الى ملتحق</a:t>
            </a:r>
          </a:p>
          <a:p>
            <a:pPr marL="285750" indent="-285750">
              <a:lnSpc>
                <a:spcPct val="200000"/>
              </a:lnSpc>
              <a:buFont typeface="Wingdings" panose="05000000000000000000" pitchFamily="2" charset="2"/>
              <a:buChar char="§"/>
            </a:pPr>
            <a:r>
              <a:rPr lang="ar-SA" sz="1600" b="1" dirty="0">
                <a:latin typeface="SST Arabic" panose="020B0504030504020204" pitchFamily="34" charset="-78"/>
                <a:ea typeface="HRDF medium" panose="02000600020000020004" pitchFamily="2" charset="-78"/>
                <a:cs typeface="SST Arabic" panose="020B0504030504020204" pitchFamily="34" charset="-78"/>
              </a:rPr>
              <a:t>مؤهل: </a:t>
            </a:r>
            <a:r>
              <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من تصرف له الاعانة المالية</a:t>
            </a:r>
          </a:p>
          <a:p>
            <a:pPr marL="285750" indent="-285750">
              <a:lnSpc>
                <a:spcPct val="200000"/>
              </a:lnSpc>
              <a:buFont typeface="Wingdings" panose="05000000000000000000" pitchFamily="2" charset="2"/>
              <a:buChar char="§"/>
            </a:pPr>
            <a:r>
              <a:rPr lang="ar-SA" sz="1600" b="1" dirty="0">
                <a:latin typeface="SST Arabic" panose="020B0504030504020204" pitchFamily="34" charset="-78"/>
                <a:ea typeface="HRDF medium" panose="02000600020000020004" pitchFamily="2" charset="-78"/>
                <a:cs typeface="SST Arabic" panose="020B0504030504020204" pitchFamily="34" charset="-78"/>
              </a:rPr>
              <a:t>مرفوض : </a:t>
            </a:r>
            <a:r>
              <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تم رفض الطلب بسبب عدم وجود رحلة في خدمات التوظيف</a:t>
            </a:r>
          </a:p>
          <a:p>
            <a:pPr marL="285750" indent="-285750">
              <a:lnSpc>
                <a:spcPct val="200000"/>
              </a:lnSpc>
              <a:buFont typeface="Wingdings" panose="05000000000000000000" pitchFamily="2" charset="2"/>
              <a:buChar char="§"/>
            </a:pPr>
            <a:r>
              <a:rPr lang="ar-SA" sz="1600" b="1" dirty="0">
                <a:latin typeface="SST Arabic" panose="020B0504030504020204" pitchFamily="34" charset="-78"/>
                <a:ea typeface="HRDF medium" panose="02000600020000020004" pitchFamily="2" charset="-78"/>
                <a:cs typeface="SST Arabic" panose="020B0504030504020204" pitchFamily="34" charset="-78"/>
              </a:rPr>
              <a:t>غير مؤهل : </a:t>
            </a:r>
            <a:r>
              <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لا تنطبق على المتقدم شروط الأهلية البرنامج ولا يمكن إعادة التقديم الا بعد مضي 6 أشهر من تاريخ اخر تقديم</a:t>
            </a:r>
          </a:p>
          <a:p>
            <a:pPr marL="285750" indent="-285750">
              <a:lnSpc>
                <a:spcPct val="200000"/>
              </a:lnSpc>
              <a:buFont typeface="Wingdings" panose="05000000000000000000" pitchFamily="2" charset="2"/>
              <a:buChar char="§"/>
            </a:pPr>
            <a:r>
              <a:rPr lang="ar-SA" sz="1600" b="1" dirty="0">
                <a:latin typeface="SST Arabic" panose="020B0504030504020204" pitchFamily="34" charset="-78"/>
                <a:ea typeface="HRDF medium" panose="02000600020000020004" pitchFamily="2" charset="-78"/>
                <a:cs typeface="SST Arabic" panose="020B0504030504020204" pitchFamily="34" charset="-78"/>
              </a:rPr>
              <a:t>منسحب: </a:t>
            </a:r>
            <a:r>
              <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انسحاب الملتحق أو المؤهل من البرنامج ولا يمكن إعادة التقديم الا بعد مضي شهرين من تاريخ الانسحاب</a:t>
            </a:r>
          </a:p>
          <a:p>
            <a:pPr marL="285750" indent="-285750">
              <a:lnSpc>
                <a:spcPct val="200000"/>
              </a:lnSpc>
              <a:buFont typeface="Wingdings" panose="05000000000000000000" pitchFamily="2" charset="2"/>
              <a:buChar char="§"/>
            </a:pPr>
            <a:r>
              <a:rPr lang="ar-SA" sz="1600" b="1" dirty="0">
                <a:latin typeface="SST Arabic" panose="020B0504030504020204" pitchFamily="34" charset="-78"/>
                <a:ea typeface="HRDF medium" panose="02000600020000020004" pitchFamily="2" charset="-78"/>
                <a:cs typeface="SST Arabic" panose="020B0504030504020204" pitchFamily="34" charset="-78"/>
              </a:rPr>
              <a:t>مستبعد: </a:t>
            </a:r>
            <a:r>
              <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الوصول الى الحد الأعلى من الإنذارات / المخالفات ولا يمكن إعادة التقديم الا بعد مضي 12 شهر من تاريخ الاستبعاد</a:t>
            </a:r>
          </a:p>
          <a:p>
            <a:pPr marL="285750" indent="-285750">
              <a:lnSpc>
                <a:spcPct val="200000"/>
              </a:lnSpc>
              <a:buFont typeface="Wingdings" panose="05000000000000000000" pitchFamily="2" charset="2"/>
              <a:buChar char="§"/>
            </a:pPr>
            <a:endPar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endParaRPr>
          </a:p>
          <a:p>
            <a:pPr>
              <a:lnSpc>
                <a:spcPct val="200000"/>
              </a:lnSpc>
            </a:pPr>
            <a:endPar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endParaRPr>
          </a:p>
        </p:txBody>
      </p:sp>
    </p:spTree>
    <p:extLst>
      <p:ext uri="{BB962C8B-B14F-4D97-AF65-F5344CB8AC3E}">
        <p14:creationId xmlns:p14="http://schemas.microsoft.com/office/powerpoint/2010/main" val="313522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24CAEC-7037-9D0D-C94B-E11395032E96}"/>
              </a:ext>
            </a:extLst>
          </p:cNvPr>
          <p:cNvSpPr>
            <a:spLocks noGrp="1"/>
          </p:cNvSpPr>
          <p:nvPr>
            <p:ph type="title"/>
          </p:nvPr>
        </p:nvSpPr>
        <p:spPr/>
        <p:txBody>
          <a:bodyPr/>
          <a:lstStyle/>
          <a:p>
            <a:endParaRPr lang="ar-SA"/>
          </a:p>
        </p:txBody>
      </p:sp>
      <p:pic>
        <p:nvPicPr>
          <p:cNvPr id="9" name="عنصر نائب للمحتوى 8">
            <a:extLst>
              <a:ext uri="{FF2B5EF4-FFF2-40B4-BE49-F238E27FC236}">
                <a16:creationId xmlns:a16="http://schemas.microsoft.com/office/drawing/2014/main" id="{21270196-B3AC-B7F9-16B0-3E6BFE37663F}"/>
              </a:ext>
            </a:extLst>
          </p:cNvPr>
          <p:cNvPicPr>
            <a:picLocks noGrp="1" noChangeAspect="1"/>
          </p:cNvPicPr>
          <p:nvPr>
            <p:ph idx="1"/>
          </p:nvPr>
        </p:nvPicPr>
        <p:blipFill>
          <a:blip r:embed="rId2"/>
          <a:stretch>
            <a:fillRect/>
          </a:stretch>
        </p:blipFill>
        <p:spPr>
          <a:xfrm>
            <a:off x="-127688" y="-68443"/>
            <a:ext cx="12319688" cy="6926443"/>
          </a:xfrm>
        </p:spPr>
      </p:pic>
      <p:pic>
        <p:nvPicPr>
          <p:cNvPr id="11" name="صورة 10" descr="صورة تحتوي على نص&#10;&#10;تم إنشاء الوصف تلقائياً">
            <a:extLst>
              <a:ext uri="{FF2B5EF4-FFF2-40B4-BE49-F238E27FC236}">
                <a16:creationId xmlns:a16="http://schemas.microsoft.com/office/drawing/2014/main" id="{9D76EADA-645C-9C10-17F2-90807DEEF232}"/>
              </a:ext>
            </a:extLst>
          </p:cNvPr>
          <p:cNvPicPr>
            <a:picLocks noChangeAspect="1"/>
          </p:cNvPicPr>
          <p:nvPr/>
        </p:nvPicPr>
        <p:blipFill>
          <a:blip r:embed="rId3"/>
          <a:stretch>
            <a:fillRect/>
          </a:stretch>
        </p:blipFill>
        <p:spPr>
          <a:xfrm>
            <a:off x="9933928" y="579419"/>
            <a:ext cx="1588931" cy="790100"/>
          </a:xfrm>
          <a:prstGeom prst="rect">
            <a:avLst/>
          </a:prstGeom>
        </p:spPr>
      </p:pic>
      <p:sp>
        <p:nvSpPr>
          <p:cNvPr id="3" name="TextBox 2">
            <a:extLst>
              <a:ext uri="{FF2B5EF4-FFF2-40B4-BE49-F238E27FC236}">
                <a16:creationId xmlns:a16="http://schemas.microsoft.com/office/drawing/2014/main" id="{CAD8A27D-7FBB-2C09-5A9A-DDCA464361D1}"/>
              </a:ext>
            </a:extLst>
          </p:cNvPr>
          <p:cNvSpPr txBox="1"/>
          <p:nvPr/>
        </p:nvSpPr>
        <p:spPr>
          <a:xfrm>
            <a:off x="4141178" y="579419"/>
            <a:ext cx="5623692" cy="677108"/>
          </a:xfrm>
          <a:prstGeom prst="rect">
            <a:avLst/>
          </a:prstGeom>
          <a:noFill/>
        </p:spPr>
        <p:txBody>
          <a:bodyPr wrap="square" rtlCol="0">
            <a:spAutoFit/>
          </a:bodyPr>
          <a:lstStyle/>
          <a:p>
            <a:r>
              <a:rPr kumimoji="0" lang="ar-SA" sz="18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rPr>
              <a:t>من التقرير</a:t>
            </a:r>
            <a:endParaRPr kumimoji="0" lang="ar-SA" sz="16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endParaRPr>
          </a:p>
          <a:p>
            <a:r>
              <a:rPr lang="ar-SA" sz="2000" b="1" dirty="0">
                <a:solidFill>
                  <a:srgbClr val="2E6899"/>
                </a:solidFill>
                <a:latin typeface="SST Arabic" panose="020B0504030504020204" pitchFamily="34" charset="-78"/>
                <a:ea typeface="HRDF medium Medium" panose="02000600020000020004" pitchFamily="2" charset="-78"/>
                <a:cs typeface="SST Arabic" panose="020B0504030504020204" pitchFamily="34" charset="-78"/>
              </a:rPr>
              <a:t>شروط أهلية البرنامج</a:t>
            </a:r>
          </a:p>
        </p:txBody>
      </p:sp>
      <p:sp>
        <p:nvSpPr>
          <p:cNvPr id="12" name="Slide Number Placeholder 11">
            <a:extLst>
              <a:ext uri="{FF2B5EF4-FFF2-40B4-BE49-F238E27FC236}">
                <a16:creationId xmlns:a16="http://schemas.microsoft.com/office/drawing/2014/main" id="{6166AD51-34D0-A4EC-A37D-A6C3E1241E7B}"/>
              </a:ext>
            </a:extLst>
          </p:cNvPr>
          <p:cNvSpPr>
            <a:spLocks noGrp="1"/>
          </p:cNvSpPr>
          <p:nvPr>
            <p:ph type="sldNum" sz="quarter" idx="12"/>
          </p:nvPr>
        </p:nvSpPr>
        <p:spPr/>
        <p:txBody>
          <a:bodyPr/>
          <a:lstStyle/>
          <a:p>
            <a:fld id="{EA52A1DE-5165-054B-9DF1-351D9F444894}" type="slidenum">
              <a:rPr lang="ar-SA" smtClean="0"/>
              <a:t>2</a:t>
            </a:fld>
            <a:endParaRPr lang="ar-SA"/>
          </a:p>
        </p:txBody>
      </p:sp>
      <p:cxnSp>
        <p:nvCxnSpPr>
          <p:cNvPr id="13" name="Straight Connector 12">
            <a:extLst>
              <a:ext uri="{FF2B5EF4-FFF2-40B4-BE49-F238E27FC236}">
                <a16:creationId xmlns:a16="http://schemas.microsoft.com/office/drawing/2014/main" id="{9168D648-67FE-9A0C-0A4F-C3F58679924A}"/>
              </a:ext>
            </a:extLst>
          </p:cNvPr>
          <p:cNvCxnSpPr>
            <a:cxnSpLocks/>
          </p:cNvCxnSpPr>
          <p:nvPr/>
        </p:nvCxnSpPr>
        <p:spPr>
          <a:xfrm>
            <a:off x="4044725" y="1624043"/>
            <a:ext cx="5720144" cy="0"/>
          </a:xfrm>
          <a:prstGeom prst="line">
            <a:avLst/>
          </a:prstGeom>
          <a:ln w="19050">
            <a:solidFill>
              <a:srgbClr val="2E689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2617254-2FE6-498B-9027-4A5143FAD193}"/>
              </a:ext>
            </a:extLst>
          </p:cNvPr>
          <p:cNvPicPr>
            <a:picLocks noChangeAspect="1"/>
          </p:cNvPicPr>
          <p:nvPr/>
        </p:nvPicPr>
        <p:blipFill>
          <a:blip r:embed="rId4"/>
          <a:stretch>
            <a:fillRect/>
          </a:stretch>
        </p:blipFill>
        <p:spPr>
          <a:xfrm>
            <a:off x="0" y="1780986"/>
            <a:ext cx="11374686" cy="4575364"/>
          </a:xfrm>
          <a:prstGeom prst="rect">
            <a:avLst/>
          </a:prstGeom>
        </p:spPr>
      </p:pic>
    </p:spTree>
    <p:extLst>
      <p:ext uri="{BB962C8B-B14F-4D97-AF65-F5344CB8AC3E}">
        <p14:creationId xmlns:p14="http://schemas.microsoft.com/office/powerpoint/2010/main" val="363532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24CAEC-7037-9D0D-C94B-E11395032E96}"/>
              </a:ext>
            </a:extLst>
          </p:cNvPr>
          <p:cNvSpPr>
            <a:spLocks noGrp="1"/>
          </p:cNvSpPr>
          <p:nvPr>
            <p:ph type="title"/>
          </p:nvPr>
        </p:nvSpPr>
        <p:spPr/>
        <p:txBody>
          <a:bodyPr/>
          <a:lstStyle/>
          <a:p>
            <a:endParaRPr lang="ar-SA"/>
          </a:p>
        </p:txBody>
      </p:sp>
      <p:pic>
        <p:nvPicPr>
          <p:cNvPr id="9" name="عنصر نائب للمحتوى 8">
            <a:extLst>
              <a:ext uri="{FF2B5EF4-FFF2-40B4-BE49-F238E27FC236}">
                <a16:creationId xmlns:a16="http://schemas.microsoft.com/office/drawing/2014/main" id="{21270196-B3AC-B7F9-16B0-3E6BFE37663F}"/>
              </a:ext>
            </a:extLst>
          </p:cNvPr>
          <p:cNvPicPr>
            <a:picLocks noGrp="1" noChangeAspect="1"/>
          </p:cNvPicPr>
          <p:nvPr>
            <p:ph idx="1"/>
          </p:nvPr>
        </p:nvPicPr>
        <p:blipFill>
          <a:blip r:embed="rId2"/>
          <a:stretch>
            <a:fillRect/>
          </a:stretch>
        </p:blipFill>
        <p:spPr>
          <a:xfrm>
            <a:off x="-127688" y="-68443"/>
            <a:ext cx="12319688" cy="6926443"/>
          </a:xfrm>
        </p:spPr>
      </p:pic>
      <p:pic>
        <p:nvPicPr>
          <p:cNvPr id="11" name="صورة 10" descr="صورة تحتوي على نص&#10;&#10;تم إنشاء الوصف تلقائياً">
            <a:extLst>
              <a:ext uri="{FF2B5EF4-FFF2-40B4-BE49-F238E27FC236}">
                <a16:creationId xmlns:a16="http://schemas.microsoft.com/office/drawing/2014/main" id="{9D76EADA-645C-9C10-17F2-90807DEEF232}"/>
              </a:ext>
            </a:extLst>
          </p:cNvPr>
          <p:cNvPicPr>
            <a:picLocks noChangeAspect="1"/>
          </p:cNvPicPr>
          <p:nvPr/>
        </p:nvPicPr>
        <p:blipFill>
          <a:blip r:embed="rId3"/>
          <a:stretch>
            <a:fillRect/>
          </a:stretch>
        </p:blipFill>
        <p:spPr>
          <a:xfrm>
            <a:off x="9933928" y="579419"/>
            <a:ext cx="1588931" cy="790100"/>
          </a:xfrm>
          <a:prstGeom prst="rect">
            <a:avLst/>
          </a:prstGeom>
        </p:spPr>
      </p:pic>
      <p:sp>
        <p:nvSpPr>
          <p:cNvPr id="3" name="TextBox 2">
            <a:extLst>
              <a:ext uri="{FF2B5EF4-FFF2-40B4-BE49-F238E27FC236}">
                <a16:creationId xmlns:a16="http://schemas.microsoft.com/office/drawing/2014/main" id="{CAD8A27D-7FBB-2C09-5A9A-DDCA464361D1}"/>
              </a:ext>
            </a:extLst>
          </p:cNvPr>
          <p:cNvSpPr txBox="1"/>
          <p:nvPr/>
        </p:nvSpPr>
        <p:spPr>
          <a:xfrm>
            <a:off x="4141178" y="579419"/>
            <a:ext cx="5623692" cy="677108"/>
          </a:xfrm>
          <a:prstGeom prst="rect">
            <a:avLst/>
          </a:prstGeom>
          <a:noFill/>
        </p:spPr>
        <p:txBody>
          <a:bodyPr wrap="square" rtlCol="0">
            <a:spAutoFit/>
          </a:bodyPr>
          <a:lstStyle/>
          <a:p>
            <a:r>
              <a:rPr kumimoji="0" lang="ar-SA" sz="18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rPr>
              <a:t>من التقرير</a:t>
            </a:r>
            <a:endParaRPr kumimoji="0" lang="ar-SA" sz="16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endParaRPr>
          </a:p>
          <a:p>
            <a:r>
              <a:rPr lang="ar-SA" sz="2000" b="1" dirty="0">
                <a:solidFill>
                  <a:srgbClr val="2E6899"/>
                </a:solidFill>
                <a:latin typeface="SST Arabic" panose="020B0504030504020204" pitchFamily="34" charset="-78"/>
                <a:ea typeface="HRDF medium Medium" panose="02000600020000020004" pitchFamily="2" charset="-78"/>
                <a:cs typeface="SST Arabic" panose="020B0504030504020204" pitchFamily="34" charset="-78"/>
              </a:rPr>
              <a:t>حالات برنامج إعانة البحث عن عمل </a:t>
            </a:r>
          </a:p>
        </p:txBody>
      </p:sp>
      <p:sp>
        <p:nvSpPr>
          <p:cNvPr id="12" name="Slide Number Placeholder 11">
            <a:extLst>
              <a:ext uri="{FF2B5EF4-FFF2-40B4-BE49-F238E27FC236}">
                <a16:creationId xmlns:a16="http://schemas.microsoft.com/office/drawing/2014/main" id="{6166AD51-34D0-A4EC-A37D-A6C3E1241E7B}"/>
              </a:ext>
            </a:extLst>
          </p:cNvPr>
          <p:cNvSpPr>
            <a:spLocks noGrp="1"/>
          </p:cNvSpPr>
          <p:nvPr>
            <p:ph type="sldNum" sz="quarter" idx="12"/>
          </p:nvPr>
        </p:nvSpPr>
        <p:spPr/>
        <p:txBody>
          <a:bodyPr/>
          <a:lstStyle/>
          <a:p>
            <a:fld id="{EA52A1DE-5165-054B-9DF1-351D9F444894}" type="slidenum">
              <a:rPr lang="ar-SA" smtClean="0"/>
              <a:t>20</a:t>
            </a:fld>
            <a:endParaRPr lang="ar-SA"/>
          </a:p>
        </p:txBody>
      </p:sp>
      <p:cxnSp>
        <p:nvCxnSpPr>
          <p:cNvPr id="13" name="Straight Connector 12">
            <a:extLst>
              <a:ext uri="{FF2B5EF4-FFF2-40B4-BE49-F238E27FC236}">
                <a16:creationId xmlns:a16="http://schemas.microsoft.com/office/drawing/2014/main" id="{9168D648-67FE-9A0C-0A4F-C3F58679924A}"/>
              </a:ext>
            </a:extLst>
          </p:cNvPr>
          <p:cNvCxnSpPr>
            <a:cxnSpLocks/>
          </p:cNvCxnSpPr>
          <p:nvPr/>
        </p:nvCxnSpPr>
        <p:spPr>
          <a:xfrm>
            <a:off x="4044725" y="1624043"/>
            <a:ext cx="5720144" cy="0"/>
          </a:xfrm>
          <a:prstGeom prst="line">
            <a:avLst/>
          </a:prstGeom>
          <a:ln w="19050">
            <a:solidFill>
              <a:srgbClr val="2E6899"/>
            </a:solidFill>
          </a:ln>
        </p:spPr>
        <p:style>
          <a:lnRef idx="1">
            <a:schemeClr val="accent1"/>
          </a:lnRef>
          <a:fillRef idx="0">
            <a:schemeClr val="accent1"/>
          </a:fillRef>
          <a:effectRef idx="0">
            <a:schemeClr val="accent1"/>
          </a:effectRef>
          <a:fontRef idx="minor">
            <a:schemeClr val="tx1"/>
          </a:fontRef>
        </p:style>
      </p:cxnSp>
      <p:pic>
        <p:nvPicPr>
          <p:cNvPr id="17" name="Picture 16" descr="Graphical user interface, text, application, email&#10;&#10;Description automatically generated">
            <a:extLst>
              <a:ext uri="{FF2B5EF4-FFF2-40B4-BE49-F238E27FC236}">
                <a16:creationId xmlns:a16="http://schemas.microsoft.com/office/drawing/2014/main" id="{250DB340-C079-4A19-9650-6710AC7F64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7574" y="2895064"/>
            <a:ext cx="5107001" cy="1627111"/>
          </a:xfrm>
          <a:prstGeom prst="rect">
            <a:avLst/>
          </a:prstGeom>
          <a:ln>
            <a:solidFill>
              <a:schemeClr val="tx1"/>
            </a:solidFill>
          </a:ln>
        </p:spPr>
      </p:pic>
      <p:pic>
        <p:nvPicPr>
          <p:cNvPr id="18" name="Picture 17" descr="Graphical user interface, text, application, email&#10;&#10;Description automatically generated">
            <a:extLst>
              <a:ext uri="{FF2B5EF4-FFF2-40B4-BE49-F238E27FC236}">
                <a16:creationId xmlns:a16="http://schemas.microsoft.com/office/drawing/2014/main" id="{4FA6D0FD-35EF-44CF-9592-BD31FCA06A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582" y="2895063"/>
            <a:ext cx="5107001" cy="1627111"/>
          </a:xfrm>
          <a:prstGeom prst="rect">
            <a:avLst/>
          </a:prstGeom>
          <a:ln>
            <a:solidFill>
              <a:schemeClr val="tx1"/>
            </a:solidFill>
          </a:ln>
        </p:spPr>
      </p:pic>
    </p:spTree>
    <p:extLst>
      <p:ext uri="{BB962C8B-B14F-4D97-AF65-F5344CB8AC3E}">
        <p14:creationId xmlns:p14="http://schemas.microsoft.com/office/powerpoint/2010/main" val="3472580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24CAEC-7037-9D0D-C94B-E11395032E96}"/>
              </a:ext>
            </a:extLst>
          </p:cNvPr>
          <p:cNvSpPr>
            <a:spLocks noGrp="1"/>
          </p:cNvSpPr>
          <p:nvPr>
            <p:ph type="title"/>
          </p:nvPr>
        </p:nvSpPr>
        <p:spPr/>
        <p:txBody>
          <a:bodyPr/>
          <a:lstStyle/>
          <a:p>
            <a:endParaRPr lang="ar-SA"/>
          </a:p>
        </p:txBody>
      </p:sp>
      <p:pic>
        <p:nvPicPr>
          <p:cNvPr id="9" name="عنصر نائب للمحتوى 8">
            <a:extLst>
              <a:ext uri="{FF2B5EF4-FFF2-40B4-BE49-F238E27FC236}">
                <a16:creationId xmlns:a16="http://schemas.microsoft.com/office/drawing/2014/main" id="{21270196-B3AC-B7F9-16B0-3E6BFE37663F}"/>
              </a:ext>
            </a:extLst>
          </p:cNvPr>
          <p:cNvPicPr>
            <a:picLocks noGrp="1" noChangeAspect="1"/>
          </p:cNvPicPr>
          <p:nvPr>
            <p:ph idx="1"/>
          </p:nvPr>
        </p:nvPicPr>
        <p:blipFill>
          <a:blip r:embed="rId2"/>
          <a:stretch>
            <a:fillRect/>
          </a:stretch>
        </p:blipFill>
        <p:spPr>
          <a:xfrm>
            <a:off x="-127688" y="-68443"/>
            <a:ext cx="12319688" cy="6926443"/>
          </a:xfrm>
        </p:spPr>
      </p:pic>
      <p:pic>
        <p:nvPicPr>
          <p:cNvPr id="11" name="صورة 10" descr="صورة تحتوي على نص&#10;&#10;تم إنشاء الوصف تلقائياً">
            <a:extLst>
              <a:ext uri="{FF2B5EF4-FFF2-40B4-BE49-F238E27FC236}">
                <a16:creationId xmlns:a16="http://schemas.microsoft.com/office/drawing/2014/main" id="{9D76EADA-645C-9C10-17F2-90807DEEF232}"/>
              </a:ext>
            </a:extLst>
          </p:cNvPr>
          <p:cNvPicPr>
            <a:picLocks noChangeAspect="1"/>
          </p:cNvPicPr>
          <p:nvPr/>
        </p:nvPicPr>
        <p:blipFill>
          <a:blip r:embed="rId3"/>
          <a:stretch>
            <a:fillRect/>
          </a:stretch>
        </p:blipFill>
        <p:spPr>
          <a:xfrm>
            <a:off x="9933928" y="579419"/>
            <a:ext cx="1588931" cy="790100"/>
          </a:xfrm>
          <a:prstGeom prst="rect">
            <a:avLst/>
          </a:prstGeom>
        </p:spPr>
      </p:pic>
      <p:sp>
        <p:nvSpPr>
          <p:cNvPr id="3" name="TextBox 2">
            <a:extLst>
              <a:ext uri="{FF2B5EF4-FFF2-40B4-BE49-F238E27FC236}">
                <a16:creationId xmlns:a16="http://schemas.microsoft.com/office/drawing/2014/main" id="{CAD8A27D-7FBB-2C09-5A9A-DDCA464361D1}"/>
              </a:ext>
            </a:extLst>
          </p:cNvPr>
          <p:cNvSpPr txBox="1"/>
          <p:nvPr/>
        </p:nvSpPr>
        <p:spPr>
          <a:xfrm>
            <a:off x="4141178" y="579419"/>
            <a:ext cx="5623692" cy="677108"/>
          </a:xfrm>
          <a:prstGeom prst="rect">
            <a:avLst/>
          </a:prstGeom>
          <a:noFill/>
        </p:spPr>
        <p:txBody>
          <a:bodyPr wrap="square" rtlCol="0">
            <a:spAutoFit/>
          </a:bodyPr>
          <a:lstStyle/>
          <a:p>
            <a:r>
              <a:rPr kumimoji="0" lang="ar-SA" sz="18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rPr>
              <a:t>من التقرير</a:t>
            </a:r>
            <a:endParaRPr kumimoji="0" lang="ar-SA" sz="16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endParaRPr>
          </a:p>
          <a:p>
            <a:r>
              <a:rPr lang="ar-SA" sz="2000" b="1" dirty="0">
                <a:solidFill>
                  <a:srgbClr val="2E6899"/>
                </a:solidFill>
                <a:latin typeface="SST Arabic" panose="020B0504030504020204" pitchFamily="34" charset="-78"/>
                <a:ea typeface="HRDF medium Medium" panose="02000600020000020004" pitchFamily="2" charset="-78"/>
                <a:cs typeface="SST Arabic" panose="020B0504030504020204" pitchFamily="34" charset="-78"/>
              </a:rPr>
              <a:t>حالات برنامج إعانة البحث عن عمل </a:t>
            </a:r>
          </a:p>
        </p:txBody>
      </p:sp>
      <p:sp>
        <p:nvSpPr>
          <p:cNvPr id="12" name="Slide Number Placeholder 11">
            <a:extLst>
              <a:ext uri="{FF2B5EF4-FFF2-40B4-BE49-F238E27FC236}">
                <a16:creationId xmlns:a16="http://schemas.microsoft.com/office/drawing/2014/main" id="{6166AD51-34D0-A4EC-A37D-A6C3E1241E7B}"/>
              </a:ext>
            </a:extLst>
          </p:cNvPr>
          <p:cNvSpPr>
            <a:spLocks noGrp="1"/>
          </p:cNvSpPr>
          <p:nvPr>
            <p:ph type="sldNum" sz="quarter" idx="12"/>
          </p:nvPr>
        </p:nvSpPr>
        <p:spPr/>
        <p:txBody>
          <a:bodyPr/>
          <a:lstStyle/>
          <a:p>
            <a:fld id="{EA52A1DE-5165-054B-9DF1-351D9F444894}" type="slidenum">
              <a:rPr lang="ar-SA" smtClean="0"/>
              <a:t>21</a:t>
            </a:fld>
            <a:endParaRPr lang="ar-SA"/>
          </a:p>
        </p:txBody>
      </p:sp>
      <p:cxnSp>
        <p:nvCxnSpPr>
          <p:cNvPr id="13" name="Straight Connector 12">
            <a:extLst>
              <a:ext uri="{FF2B5EF4-FFF2-40B4-BE49-F238E27FC236}">
                <a16:creationId xmlns:a16="http://schemas.microsoft.com/office/drawing/2014/main" id="{9168D648-67FE-9A0C-0A4F-C3F58679924A}"/>
              </a:ext>
            </a:extLst>
          </p:cNvPr>
          <p:cNvCxnSpPr>
            <a:cxnSpLocks/>
          </p:cNvCxnSpPr>
          <p:nvPr/>
        </p:nvCxnSpPr>
        <p:spPr>
          <a:xfrm>
            <a:off x="4044725" y="1624043"/>
            <a:ext cx="5720144" cy="0"/>
          </a:xfrm>
          <a:prstGeom prst="line">
            <a:avLst/>
          </a:prstGeom>
          <a:ln w="19050">
            <a:solidFill>
              <a:srgbClr val="2E6899"/>
            </a:solidFill>
          </a:ln>
        </p:spPr>
        <p:style>
          <a:lnRef idx="1">
            <a:schemeClr val="accent1"/>
          </a:lnRef>
          <a:fillRef idx="0">
            <a:schemeClr val="accent1"/>
          </a:fillRef>
          <a:effectRef idx="0">
            <a:schemeClr val="accent1"/>
          </a:effectRef>
          <a:fontRef idx="minor">
            <a:schemeClr val="tx1"/>
          </a:fontRef>
        </p:style>
      </p:cxnSp>
      <p:pic>
        <p:nvPicPr>
          <p:cNvPr id="14" name="صورة 12">
            <a:extLst>
              <a:ext uri="{FF2B5EF4-FFF2-40B4-BE49-F238E27FC236}">
                <a16:creationId xmlns:a16="http://schemas.microsoft.com/office/drawing/2014/main" id="{AF7AA9AD-673E-47A5-9DD0-3AC50E238A8F}"/>
              </a:ext>
            </a:extLst>
          </p:cNvPr>
          <p:cNvPicPr>
            <a:picLocks noChangeAspect="1"/>
          </p:cNvPicPr>
          <p:nvPr/>
        </p:nvPicPr>
        <p:blipFill>
          <a:blip r:embed="rId4"/>
          <a:stretch>
            <a:fillRect/>
          </a:stretch>
        </p:blipFill>
        <p:spPr>
          <a:xfrm>
            <a:off x="6032156" y="2515445"/>
            <a:ext cx="4848225" cy="1627111"/>
          </a:xfrm>
          <a:prstGeom prst="rect">
            <a:avLst/>
          </a:prstGeom>
          <a:ln w="12700">
            <a:solidFill>
              <a:schemeClr val="tx1"/>
            </a:solidFill>
          </a:ln>
        </p:spPr>
      </p:pic>
      <p:pic>
        <p:nvPicPr>
          <p:cNvPr id="20" name="Picture 19" descr="Graphical user interface, text, application&#10;&#10;Description automatically generated">
            <a:extLst>
              <a:ext uri="{FF2B5EF4-FFF2-40B4-BE49-F238E27FC236}">
                <a16:creationId xmlns:a16="http://schemas.microsoft.com/office/drawing/2014/main" id="{518E1A72-D719-4C68-BCD7-CB63B327C7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18" y="2503930"/>
            <a:ext cx="4848225" cy="1627111"/>
          </a:xfrm>
          <a:prstGeom prst="rect">
            <a:avLst/>
          </a:prstGeom>
          <a:ln>
            <a:solidFill>
              <a:schemeClr val="tx1"/>
            </a:solidFill>
          </a:ln>
        </p:spPr>
      </p:pic>
      <p:pic>
        <p:nvPicPr>
          <p:cNvPr id="21" name="Picture 20" descr="Graphical user interface, application&#10;&#10;Description automatically generated">
            <a:extLst>
              <a:ext uri="{FF2B5EF4-FFF2-40B4-BE49-F238E27FC236}">
                <a16:creationId xmlns:a16="http://schemas.microsoft.com/office/drawing/2014/main" id="{BBCE3494-E329-46D8-883B-597C0D1813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4884" y="4263061"/>
            <a:ext cx="5681384" cy="2033839"/>
          </a:xfrm>
          <a:prstGeom prst="rect">
            <a:avLst/>
          </a:prstGeom>
          <a:ln>
            <a:solidFill>
              <a:schemeClr val="tx1"/>
            </a:solidFill>
          </a:ln>
        </p:spPr>
      </p:pic>
    </p:spTree>
    <p:extLst>
      <p:ext uri="{BB962C8B-B14F-4D97-AF65-F5344CB8AC3E}">
        <p14:creationId xmlns:p14="http://schemas.microsoft.com/office/powerpoint/2010/main" val="3953618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C14B9390-E141-F3CA-35F1-C920F63B577A}"/>
              </a:ext>
            </a:extLst>
          </p:cNvPr>
          <p:cNvPicPr>
            <a:picLocks noGrp="1" noChangeAspect="1"/>
          </p:cNvPicPr>
          <p:nvPr>
            <p:ph idx="1"/>
          </p:nvPr>
        </p:nvPicPr>
        <p:blipFill>
          <a:blip r:embed="rId2"/>
          <a:stretch>
            <a:fillRect/>
          </a:stretch>
        </p:blipFill>
        <p:spPr>
          <a:xfrm>
            <a:off x="-17193" y="-7556"/>
            <a:ext cx="12229071" cy="6875495"/>
          </a:xfrm>
        </p:spPr>
      </p:pic>
      <p:sp>
        <p:nvSpPr>
          <p:cNvPr id="2" name="عنوان 1">
            <a:extLst>
              <a:ext uri="{FF2B5EF4-FFF2-40B4-BE49-F238E27FC236}">
                <a16:creationId xmlns:a16="http://schemas.microsoft.com/office/drawing/2014/main" id="{EC512C24-4D1B-8B95-86AE-A9F3F46E38E9}"/>
              </a:ext>
            </a:extLst>
          </p:cNvPr>
          <p:cNvSpPr>
            <a:spLocks noGrp="1"/>
          </p:cNvSpPr>
          <p:nvPr>
            <p:ph type="title"/>
          </p:nvPr>
        </p:nvSpPr>
        <p:spPr>
          <a:xfrm>
            <a:off x="5068424" y="2834488"/>
            <a:ext cx="3322983" cy="1325563"/>
          </a:xfrm>
        </p:spPr>
        <p:txBody>
          <a:bodyPr>
            <a:normAutofit/>
          </a:bodyPr>
          <a:lstStyle/>
          <a:p>
            <a:pPr algn="ctr"/>
            <a:r>
              <a:rPr lang="ar-SA" sz="6000">
                <a:solidFill>
                  <a:srgbClr val="2E6899"/>
                </a:solidFill>
                <a:latin typeface="SST Arabic" panose="020B0504030504020204" pitchFamily="34" charset="-78"/>
                <a:cs typeface="SST Arabic" panose="020B0504030504020204" pitchFamily="34" charset="-78"/>
              </a:rPr>
              <a:t>شكـــــــــرا</a:t>
            </a:r>
          </a:p>
        </p:txBody>
      </p:sp>
      <p:pic>
        <p:nvPicPr>
          <p:cNvPr id="6" name="صورة 5" descr="صورة تحتوي على نص&#10;&#10;تم إنشاء الوصف تلقائياً">
            <a:extLst>
              <a:ext uri="{FF2B5EF4-FFF2-40B4-BE49-F238E27FC236}">
                <a16:creationId xmlns:a16="http://schemas.microsoft.com/office/drawing/2014/main" id="{67118033-86A0-017E-40B4-06B7156C8ED6}"/>
              </a:ext>
            </a:extLst>
          </p:cNvPr>
          <p:cNvPicPr>
            <a:picLocks noChangeAspect="1"/>
          </p:cNvPicPr>
          <p:nvPr/>
        </p:nvPicPr>
        <p:blipFill>
          <a:blip r:embed="rId3"/>
          <a:stretch>
            <a:fillRect/>
          </a:stretch>
        </p:blipFill>
        <p:spPr>
          <a:xfrm>
            <a:off x="10483277" y="154117"/>
            <a:ext cx="1588931" cy="790100"/>
          </a:xfrm>
          <a:prstGeom prst="rect">
            <a:avLst/>
          </a:prstGeom>
        </p:spPr>
      </p:pic>
      <p:sp>
        <p:nvSpPr>
          <p:cNvPr id="4" name="Slide Number Placeholder 3">
            <a:extLst>
              <a:ext uri="{FF2B5EF4-FFF2-40B4-BE49-F238E27FC236}">
                <a16:creationId xmlns:a16="http://schemas.microsoft.com/office/drawing/2014/main" id="{7B28E294-207F-9E98-3B20-B36D987C86DF}"/>
              </a:ext>
            </a:extLst>
          </p:cNvPr>
          <p:cNvSpPr>
            <a:spLocks noGrp="1"/>
          </p:cNvSpPr>
          <p:nvPr>
            <p:ph type="sldNum" sz="quarter" idx="12"/>
          </p:nvPr>
        </p:nvSpPr>
        <p:spPr/>
        <p:txBody>
          <a:bodyPr/>
          <a:lstStyle/>
          <a:p>
            <a:fld id="{EA52A1DE-5165-054B-9DF1-351D9F444894}" type="slidenum">
              <a:rPr lang="ar-SA" smtClean="0"/>
              <a:t>22</a:t>
            </a:fld>
            <a:endParaRPr lang="ar-SA"/>
          </a:p>
        </p:txBody>
      </p:sp>
    </p:spTree>
    <p:extLst>
      <p:ext uri="{BB962C8B-B14F-4D97-AF65-F5344CB8AC3E}">
        <p14:creationId xmlns:p14="http://schemas.microsoft.com/office/powerpoint/2010/main" val="374884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24CAEC-7037-9D0D-C94B-E11395032E96}"/>
              </a:ext>
            </a:extLst>
          </p:cNvPr>
          <p:cNvSpPr>
            <a:spLocks noGrp="1"/>
          </p:cNvSpPr>
          <p:nvPr>
            <p:ph type="title"/>
          </p:nvPr>
        </p:nvSpPr>
        <p:spPr/>
        <p:txBody>
          <a:bodyPr/>
          <a:lstStyle/>
          <a:p>
            <a:endParaRPr lang="ar-SA"/>
          </a:p>
        </p:txBody>
      </p:sp>
      <p:pic>
        <p:nvPicPr>
          <p:cNvPr id="9" name="عنصر نائب للمحتوى 8">
            <a:extLst>
              <a:ext uri="{FF2B5EF4-FFF2-40B4-BE49-F238E27FC236}">
                <a16:creationId xmlns:a16="http://schemas.microsoft.com/office/drawing/2014/main" id="{21270196-B3AC-B7F9-16B0-3E6BFE37663F}"/>
              </a:ext>
            </a:extLst>
          </p:cNvPr>
          <p:cNvPicPr>
            <a:picLocks noGrp="1" noChangeAspect="1"/>
          </p:cNvPicPr>
          <p:nvPr>
            <p:ph idx="1"/>
          </p:nvPr>
        </p:nvPicPr>
        <p:blipFill>
          <a:blip r:embed="rId2"/>
          <a:stretch>
            <a:fillRect/>
          </a:stretch>
        </p:blipFill>
        <p:spPr>
          <a:xfrm>
            <a:off x="-127688" y="-68443"/>
            <a:ext cx="12319688" cy="6926443"/>
          </a:xfrm>
        </p:spPr>
      </p:pic>
      <p:pic>
        <p:nvPicPr>
          <p:cNvPr id="11" name="صورة 10" descr="صورة تحتوي على نص&#10;&#10;تم إنشاء الوصف تلقائياً">
            <a:extLst>
              <a:ext uri="{FF2B5EF4-FFF2-40B4-BE49-F238E27FC236}">
                <a16:creationId xmlns:a16="http://schemas.microsoft.com/office/drawing/2014/main" id="{9D76EADA-645C-9C10-17F2-90807DEEF232}"/>
              </a:ext>
            </a:extLst>
          </p:cNvPr>
          <p:cNvPicPr>
            <a:picLocks noChangeAspect="1"/>
          </p:cNvPicPr>
          <p:nvPr/>
        </p:nvPicPr>
        <p:blipFill>
          <a:blip r:embed="rId3"/>
          <a:stretch>
            <a:fillRect/>
          </a:stretch>
        </p:blipFill>
        <p:spPr>
          <a:xfrm>
            <a:off x="9933928" y="579419"/>
            <a:ext cx="1588931" cy="790100"/>
          </a:xfrm>
          <a:prstGeom prst="rect">
            <a:avLst/>
          </a:prstGeom>
        </p:spPr>
      </p:pic>
      <p:sp>
        <p:nvSpPr>
          <p:cNvPr id="3" name="TextBox 2">
            <a:extLst>
              <a:ext uri="{FF2B5EF4-FFF2-40B4-BE49-F238E27FC236}">
                <a16:creationId xmlns:a16="http://schemas.microsoft.com/office/drawing/2014/main" id="{CAD8A27D-7FBB-2C09-5A9A-DDCA464361D1}"/>
              </a:ext>
            </a:extLst>
          </p:cNvPr>
          <p:cNvSpPr txBox="1"/>
          <p:nvPr/>
        </p:nvSpPr>
        <p:spPr>
          <a:xfrm>
            <a:off x="4141178" y="579419"/>
            <a:ext cx="5623692" cy="677108"/>
          </a:xfrm>
          <a:prstGeom prst="rect">
            <a:avLst/>
          </a:prstGeom>
          <a:noFill/>
        </p:spPr>
        <p:txBody>
          <a:bodyPr wrap="square" rtlCol="0">
            <a:spAutoFit/>
          </a:bodyPr>
          <a:lstStyle/>
          <a:p>
            <a:r>
              <a:rPr kumimoji="0" lang="ar-SA" sz="18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rPr>
              <a:t>من التقرير</a:t>
            </a:r>
            <a:endParaRPr kumimoji="0" lang="ar-SA" sz="16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endParaRPr>
          </a:p>
          <a:p>
            <a:r>
              <a:rPr lang="ar-SA" sz="2000" b="1" dirty="0">
                <a:solidFill>
                  <a:srgbClr val="2E6899"/>
                </a:solidFill>
                <a:latin typeface="SST Arabic" panose="020B0504030504020204" pitchFamily="34" charset="-78"/>
                <a:ea typeface="HRDF medium Medium" panose="02000600020000020004" pitchFamily="2" charset="-78"/>
                <a:cs typeface="SST Arabic" panose="020B0504030504020204" pitchFamily="34" charset="-78"/>
              </a:rPr>
              <a:t>آلية دعم البرنامج</a:t>
            </a:r>
          </a:p>
        </p:txBody>
      </p:sp>
      <p:sp>
        <p:nvSpPr>
          <p:cNvPr id="7" name="TextBox 6">
            <a:extLst>
              <a:ext uri="{FF2B5EF4-FFF2-40B4-BE49-F238E27FC236}">
                <a16:creationId xmlns:a16="http://schemas.microsoft.com/office/drawing/2014/main" id="{ABB6A202-4567-553D-247F-B13C0C58CF2A}"/>
              </a:ext>
            </a:extLst>
          </p:cNvPr>
          <p:cNvSpPr txBox="1"/>
          <p:nvPr/>
        </p:nvSpPr>
        <p:spPr>
          <a:xfrm>
            <a:off x="630394" y="2251655"/>
            <a:ext cx="10744292" cy="12824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rtl="1">
              <a:lnSpc>
                <a:spcPct val="200000"/>
              </a:lnSpc>
            </a:pPr>
            <a:r>
              <a:rPr lang="ar-SA" sz="2000" dirty="0">
                <a:solidFill>
                  <a:schemeClr val="tx1">
                    <a:lumMod val="75000"/>
                    <a:lumOff val="25000"/>
                  </a:schemeClr>
                </a:solidFill>
                <a:latin typeface="SST Arabic" panose="020B0504030504020204" pitchFamily="34" charset="-78"/>
                <a:ea typeface="HRDF medium" panose="02000600020000020004" pitchFamily="2" charset="-78"/>
                <a:cs typeface="SST Arabic" panose="020B0504030504020204" pitchFamily="34" charset="-78"/>
              </a:rPr>
              <a:t>مدة صرف الإعانة (15) شهراً، وتكون قيمة الدعم خلالها على النحو التالي:</a:t>
            </a:r>
          </a:p>
          <a:p>
            <a:pPr algn="ctr" rtl="1">
              <a:lnSpc>
                <a:spcPct val="200000"/>
              </a:lnSpc>
            </a:pPr>
            <a:endParaRPr lang="ar-SA" sz="2000" dirty="0">
              <a:solidFill>
                <a:schemeClr val="tx1">
                  <a:lumMod val="75000"/>
                  <a:lumOff val="25000"/>
                </a:schemeClr>
              </a:solidFill>
              <a:latin typeface="SST Arabic" panose="020B0504030504020204" pitchFamily="34" charset="-78"/>
              <a:ea typeface="HRDF medium" panose="02000600020000020004" pitchFamily="2" charset="-78"/>
              <a:cs typeface="SST Arabic" panose="020B0504030504020204" pitchFamily="34" charset="-78"/>
            </a:endParaRPr>
          </a:p>
        </p:txBody>
      </p:sp>
      <p:sp>
        <p:nvSpPr>
          <p:cNvPr id="12" name="Slide Number Placeholder 11">
            <a:extLst>
              <a:ext uri="{FF2B5EF4-FFF2-40B4-BE49-F238E27FC236}">
                <a16:creationId xmlns:a16="http://schemas.microsoft.com/office/drawing/2014/main" id="{6166AD51-34D0-A4EC-A37D-A6C3E1241E7B}"/>
              </a:ext>
            </a:extLst>
          </p:cNvPr>
          <p:cNvSpPr>
            <a:spLocks noGrp="1"/>
          </p:cNvSpPr>
          <p:nvPr>
            <p:ph type="sldNum" sz="quarter" idx="12"/>
          </p:nvPr>
        </p:nvSpPr>
        <p:spPr/>
        <p:txBody>
          <a:bodyPr/>
          <a:lstStyle/>
          <a:p>
            <a:fld id="{EA52A1DE-5165-054B-9DF1-351D9F444894}" type="slidenum">
              <a:rPr lang="ar-SA" smtClean="0"/>
              <a:t>3</a:t>
            </a:fld>
            <a:endParaRPr lang="ar-SA"/>
          </a:p>
        </p:txBody>
      </p:sp>
      <p:cxnSp>
        <p:nvCxnSpPr>
          <p:cNvPr id="13" name="Straight Connector 12">
            <a:extLst>
              <a:ext uri="{FF2B5EF4-FFF2-40B4-BE49-F238E27FC236}">
                <a16:creationId xmlns:a16="http://schemas.microsoft.com/office/drawing/2014/main" id="{9168D648-67FE-9A0C-0A4F-C3F58679924A}"/>
              </a:ext>
            </a:extLst>
          </p:cNvPr>
          <p:cNvCxnSpPr>
            <a:cxnSpLocks/>
          </p:cNvCxnSpPr>
          <p:nvPr/>
        </p:nvCxnSpPr>
        <p:spPr>
          <a:xfrm>
            <a:off x="4044725" y="1624043"/>
            <a:ext cx="5720144" cy="0"/>
          </a:xfrm>
          <a:prstGeom prst="line">
            <a:avLst/>
          </a:prstGeom>
          <a:ln w="19050">
            <a:solidFill>
              <a:srgbClr val="2E6899"/>
            </a:solidFill>
          </a:ln>
        </p:spPr>
        <p:style>
          <a:lnRef idx="1">
            <a:schemeClr val="accent1"/>
          </a:lnRef>
          <a:fillRef idx="0">
            <a:schemeClr val="accent1"/>
          </a:fillRef>
          <a:effectRef idx="0">
            <a:schemeClr val="accent1"/>
          </a:effectRef>
          <a:fontRef idx="minor">
            <a:schemeClr val="tx1"/>
          </a:fontRef>
        </p:style>
      </p:cxnSp>
      <p:cxnSp>
        <p:nvCxnSpPr>
          <p:cNvPr id="10" name="موصل مستقيم 70">
            <a:extLst>
              <a:ext uri="{FF2B5EF4-FFF2-40B4-BE49-F238E27FC236}">
                <a16:creationId xmlns:a16="http://schemas.microsoft.com/office/drawing/2014/main" id="{9F91BD76-B4AF-4B28-9907-A11C125F0D94}"/>
              </a:ext>
            </a:extLst>
          </p:cNvPr>
          <p:cNvCxnSpPr>
            <a:stCxn id="35" idx="3"/>
            <a:endCxn id="15" idx="1"/>
          </p:cNvCxnSpPr>
          <p:nvPr/>
        </p:nvCxnSpPr>
        <p:spPr>
          <a:xfrm flipV="1">
            <a:off x="4172158" y="5389540"/>
            <a:ext cx="4057626" cy="12209"/>
          </a:xfrm>
          <a:prstGeom prst="line">
            <a:avLst/>
          </a:prstGeom>
          <a:ln w="9525">
            <a:solidFill>
              <a:srgbClr val="EC7801"/>
            </a:solidFill>
            <a:prstDash val="dash"/>
          </a:ln>
        </p:spPr>
        <p:style>
          <a:lnRef idx="1">
            <a:schemeClr val="accent2"/>
          </a:lnRef>
          <a:fillRef idx="0">
            <a:schemeClr val="accent2"/>
          </a:fillRef>
          <a:effectRef idx="0">
            <a:schemeClr val="accent2"/>
          </a:effectRef>
          <a:fontRef idx="minor">
            <a:schemeClr val="tx1"/>
          </a:fontRef>
        </p:style>
      </p:cxnSp>
      <p:grpSp>
        <p:nvGrpSpPr>
          <p:cNvPr id="14" name="مجموعة 20">
            <a:extLst>
              <a:ext uri="{FF2B5EF4-FFF2-40B4-BE49-F238E27FC236}">
                <a16:creationId xmlns:a16="http://schemas.microsoft.com/office/drawing/2014/main" id="{C31D280B-EB58-4A4F-8330-BA92F891CC1E}"/>
              </a:ext>
            </a:extLst>
          </p:cNvPr>
          <p:cNvGrpSpPr/>
          <p:nvPr/>
        </p:nvGrpSpPr>
        <p:grpSpPr>
          <a:xfrm>
            <a:off x="8229784" y="4124146"/>
            <a:ext cx="1535085" cy="1702455"/>
            <a:chOff x="9032835" y="3607819"/>
            <a:chExt cx="1535085" cy="1702455"/>
          </a:xfrm>
        </p:grpSpPr>
        <p:sp>
          <p:nvSpPr>
            <p:cNvPr id="15" name="مستطيل 5">
              <a:extLst>
                <a:ext uri="{FF2B5EF4-FFF2-40B4-BE49-F238E27FC236}">
                  <a16:creationId xmlns:a16="http://schemas.microsoft.com/office/drawing/2014/main" id="{D9587D66-E9EA-43C9-B6E5-9DF0234A214B}"/>
                </a:ext>
              </a:extLst>
            </p:cNvPr>
            <p:cNvSpPr/>
            <p:nvPr/>
          </p:nvSpPr>
          <p:spPr>
            <a:xfrm>
              <a:off x="9032835" y="4436151"/>
              <a:ext cx="1535085" cy="8741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ar-SA" sz="1600">
                <a:solidFill>
                  <a:srgbClr val="2E6899"/>
                </a:solidFill>
                <a:latin typeface="SST Arabic" panose="020B0504030504020204" pitchFamily="34" charset="-78"/>
                <a:cs typeface="SST Arabic" panose="020B0504030504020204" pitchFamily="34" charset="-78"/>
              </a:endParaRPr>
            </a:p>
          </p:txBody>
        </p:sp>
        <p:sp>
          <p:nvSpPr>
            <p:cNvPr id="16" name="TextBox 15">
              <a:extLst>
                <a:ext uri="{FF2B5EF4-FFF2-40B4-BE49-F238E27FC236}">
                  <a16:creationId xmlns:a16="http://schemas.microsoft.com/office/drawing/2014/main" id="{B774B6F5-42B4-4644-8FE4-A034924062EF}"/>
                </a:ext>
              </a:extLst>
            </p:cNvPr>
            <p:cNvSpPr txBox="1"/>
            <p:nvPr/>
          </p:nvSpPr>
          <p:spPr>
            <a:xfrm>
              <a:off x="9193405" y="4540833"/>
              <a:ext cx="1213945" cy="584775"/>
            </a:xfrm>
            <a:prstGeom prst="rect">
              <a:avLst/>
            </a:prstGeom>
            <a:noFill/>
          </p:spPr>
          <p:txBody>
            <a:bodyPr wrap="square" rtlCol="0">
              <a:spAutoFit/>
            </a:bodyPr>
            <a:lstStyle/>
            <a:p>
              <a:pPr lvl="0" algn="ctr" rtl="1"/>
              <a:r>
                <a:rPr lang="ar-SA" sz="1600" dirty="0">
                  <a:solidFill>
                    <a:srgbClr val="2E6899"/>
                  </a:solidFill>
                  <a:latin typeface="SST Arabic" panose="020B0504030504020204" pitchFamily="34" charset="-78"/>
                  <a:ea typeface="HRDF light" panose="02000600020000020004" pitchFamily="2" charset="-78"/>
                  <a:cs typeface="SST Arabic" panose="020B0504030504020204" pitchFamily="34" charset="-78"/>
                </a:rPr>
                <a:t>لمدة (4) أشهر</a:t>
              </a:r>
              <a:endParaRPr lang="en-US" sz="1600" dirty="0">
                <a:solidFill>
                  <a:srgbClr val="2E6899"/>
                </a:solidFill>
                <a:latin typeface="SST Arabic" panose="020B0504030504020204" pitchFamily="34" charset="-78"/>
                <a:ea typeface="HRDF light" panose="02000600020000020004" pitchFamily="2" charset="-78"/>
                <a:cs typeface="SST Arabic" panose="020B0504030504020204" pitchFamily="34" charset="-78"/>
              </a:endParaRPr>
            </a:p>
          </p:txBody>
        </p:sp>
        <p:sp>
          <p:nvSpPr>
            <p:cNvPr id="17" name="Rectangle 16">
              <a:extLst>
                <a:ext uri="{FF2B5EF4-FFF2-40B4-BE49-F238E27FC236}">
                  <a16:creationId xmlns:a16="http://schemas.microsoft.com/office/drawing/2014/main" id="{22ECAE26-ACF3-4B56-8910-DD71D19C3149}"/>
                </a:ext>
              </a:extLst>
            </p:cNvPr>
            <p:cNvSpPr/>
            <p:nvPr/>
          </p:nvSpPr>
          <p:spPr>
            <a:xfrm>
              <a:off x="9272027" y="3607819"/>
              <a:ext cx="1156086" cy="338554"/>
            </a:xfrm>
            <a:prstGeom prst="rect">
              <a:avLst/>
            </a:prstGeom>
          </p:spPr>
          <p:txBody>
            <a:bodyPr wrap="none">
              <a:spAutoFit/>
            </a:bodyPr>
            <a:lstStyle/>
            <a:p>
              <a:r>
                <a:rPr lang="ar-SA" sz="1600" b="1" dirty="0">
                  <a:solidFill>
                    <a:srgbClr val="2E6899"/>
                  </a:solidFill>
                  <a:latin typeface="SST Arabic" panose="020B0504030504020204" pitchFamily="34" charset="-78"/>
                  <a:ea typeface="HRDF light" panose="02000600020000020004" pitchFamily="2" charset="-78"/>
                  <a:cs typeface="SST Arabic" panose="020B0504030504020204" pitchFamily="34" charset="-78"/>
                </a:rPr>
                <a:t>2,000 </a:t>
              </a:r>
              <a:r>
                <a:rPr lang="ar-SA" sz="1600" dirty="0">
                  <a:solidFill>
                    <a:srgbClr val="2E6899"/>
                  </a:solidFill>
                  <a:latin typeface="SST Arabic" panose="020B0504030504020204" pitchFamily="34" charset="-78"/>
                  <a:ea typeface="HRDF light" panose="02000600020000020004" pitchFamily="2" charset="-78"/>
                  <a:cs typeface="SST Arabic" panose="020B0504030504020204" pitchFamily="34" charset="-78"/>
                </a:rPr>
                <a:t>ريال</a:t>
              </a:r>
              <a:r>
                <a:rPr lang="ar-SA" sz="1600" b="1" dirty="0">
                  <a:solidFill>
                    <a:srgbClr val="2E6899"/>
                  </a:solidFill>
                  <a:latin typeface="SST Arabic" panose="020B0504030504020204" pitchFamily="34" charset="-78"/>
                  <a:ea typeface="HRDF light" panose="02000600020000020004" pitchFamily="2" charset="-78"/>
                  <a:cs typeface="SST Arabic" panose="020B0504030504020204" pitchFamily="34" charset="-78"/>
                </a:rPr>
                <a:t> </a:t>
              </a:r>
              <a:endParaRPr lang="en-US" sz="1600" b="1" dirty="0">
                <a:solidFill>
                  <a:srgbClr val="2E6899"/>
                </a:solidFill>
                <a:latin typeface="SST Arabic" panose="020B0504030504020204" pitchFamily="34" charset="-78"/>
                <a:cs typeface="SST Arabic" panose="020B0504030504020204" pitchFamily="34" charset="-78"/>
              </a:endParaRPr>
            </a:p>
          </p:txBody>
        </p:sp>
      </p:grpSp>
      <p:grpSp>
        <p:nvGrpSpPr>
          <p:cNvPr id="18" name="مجموعة 23">
            <a:extLst>
              <a:ext uri="{FF2B5EF4-FFF2-40B4-BE49-F238E27FC236}">
                <a16:creationId xmlns:a16="http://schemas.microsoft.com/office/drawing/2014/main" id="{34C7E4FE-7922-42F5-952D-8E5B701A4F3A}"/>
              </a:ext>
            </a:extLst>
          </p:cNvPr>
          <p:cNvGrpSpPr/>
          <p:nvPr/>
        </p:nvGrpSpPr>
        <p:grpSpPr>
          <a:xfrm>
            <a:off x="6365547" y="3199360"/>
            <a:ext cx="1535085" cy="2627241"/>
            <a:chOff x="7093676" y="2683033"/>
            <a:chExt cx="1535085" cy="2627241"/>
          </a:xfrm>
        </p:grpSpPr>
        <p:sp>
          <p:nvSpPr>
            <p:cNvPr id="19" name="مستطيل 5">
              <a:extLst>
                <a:ext uri="{FF2B5EF4-FFF2-40B4-BE49-F238E27FC236}">
                  <a16:creationId xmlns:a16="http://schemas.microsoft.com/office/drawing/2014/main" id="{FAC9D77E-2D4A-439A-8136-2CD6EF09BD29}"/>
                </a:ext>
              </a:extLst>
            </p:cNvPr>
            <p:cNvSpPr/>
            <p:nvPr/>
          </p:nvSpPr>
          <p:spPr>
            <a:xfrm>
              <a:off x="7093676" y="4436151"/>
              <a:ext cx="1535085" cy="8741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ar-SA" sz="1600">
                <a:solidFill>
                  <a:srgbClr val="2E6899"/>
                </a:solidFill>
                <a:latin typeface="SST Arabic" panose="020B0504030504020204" pitchFamily="34" charset="-78"/>
                <a:cs typeface="SST Arabic" panose="020B0504030504020204" pitchFamily="34" charset="-78"/>
              </a:endParaRPr>
            </a:p>
          </p:txBody>
        </p:sp>
        <p:sp>
          <p:nvSpPr>
            <p:cNvPr id="20" name="TextBox 19">
              <a:extLst>
                <a:ext uri="{FF2B5EF4-FFF2-40B4-BE49-F238E27FC236}">
                  <a16:creationId xmlns:a16="http://schemas.microsoft.com/office/drawing/2014/main" id="{4F632DDD-E91C-45E2-8ACD-4FB57338ACF4}"/>
                </a:ext>
              </a:extLst>
            </p:cNvPr>
            <p:cNvSpPr txBox="1"/>
            <p:nvPr/>
          </p:nvSpPr>
          <p:spPr>
            <a:xfrm>
              <a:off x="7254246" y="4602388"/>
              <a:ext cx="1213945" cy="584775"/>
            </a:xfrm>
            <a:prstGeom prst="rect">
              <a:avLst/>
            </a:prstGeom>
            <a:noFill/>
          </p:spPr>
          <p:txBody>
            <a:bodyPr wrap="square" rtlCol="0">
              <a:spAutoFit/>
            </a:bodyPr>
            <a:lstStyle/>
            <a:p>
              <a:pPr lvl="0" algn="ctr" rtl="1"/>
              <a:r>
                <a:rPr lang="ar-SA" sz="1600" dirty="0">
                  <a:solidFill>
                    <a:srgbClr val="2E6899"/>
                  </a:solidFill>
                  <a:latin typeface="SST Arabic" panose="020B0504030504020204" pitchFamily="34" charset="-78"/>
                  <a:ea typeface="HRDF light" panose="02000600020000020004" pitchFamily="2" charset="-78"/>
                  <a:cs typeface="SST Arabic" panose="020B0504030504020204" pitchFamily="34" charset="-78"/>
                </a:rPr>
                <a:t>لمدة (4) أشهر</a:t>
              </a:r>
              <a:endParaRPr lang="en-US" sz="1600" dirty="0">
                <a:solidFill>
                  <a:srgbClr val="2E6899"/>
                </a:solidFill>
                <a:latin typeface="SST Arabic" panose="020B0504030504020204" pitchFamily="34" charset="-78"/>
                <a:ea typeface="HRDF light" panose="02000600020000020004" pitchFamily="2" charset="-78"/>
                <a:cs typeface="SST Arabic" panose="020B0504030504020204" pitchFamily="34" charset="-78"/>
              </a:endParaRPr>
            </a:p>
          </p:txBody>
        </p:sp>
        <p:sp>
          <p:nvSpPr>
            <p:cNvPr id="21" name="Rectangle 20">
              <a:extLst>
                <a:ext uri="{FF2B5EF4-FFF2-40B4-BE49-F238E27FC236}">
                  <a16:creationId xmlns:a16="http://schemas.microsoft.com/office/drawing/2014/main" id="{D4A632B5-AF91-4EC9-95EC-A54BC847A74F}"/>
                </a:ext>
              </a:extLst>
            </p:cNvPr>
            <p:cNvSpPr/>
            <p:nvPr/>
          </p:nvSpPr>
          <p:spPr>
            <a:xfrm>
              <a:off x="7345692" y="3623208"/>
              <a:ext cx="1124026" cy="338554"/>
            </a:xfrm>
            <a:prstGeom prst="rect">
              <a:avLst/>
            </a:prstGeom>
          </p:spPr>
          <p:txBody>
            <a:bodyPr wrap="none">
              <a:spAutoFit/>
            </a:bodyPr>
            <a:lstStyle/>
            <a:p>
              <a:r>
                <a:rPr lang="ar-SA" sz="1600" b="1" dirty="0">
                  <a:solidFill>
                    <a:srgbClr val="2E6899"/>
                  </a:solidFill>
                  <a:latin typeface="SST Arabic" panose="020B0504030504020204" pitchFamily="34" charset="-78"/>
                  <a:ea typeface="HRDF light" panose="02000600020000020004" pitchFamily="2" charset="-78"/>
                  <a:cs typeface="SST Arabic" panose="020B0504030504020204" pitchFamily="34" charset="-78"/>
                </a:rPr>
                <a:t>1,500 </a:t>
              </a:r>
              <a:r>
                <a:rPr lang="ar-SA" sz="1600" dirty="0">
                  <a:solidFill>
                    <a:srgbClr val="2E6899"/>
                  </a:solidFill>
                  <a:latin typeface="SST Arabic" panose="020B0504030504020204" pitchFamily="34" charset="-78"/>
                  <a:ea typeface="HRDF light" panose="02000600020000020004" pitchFamily="2" charset="-78"/>
                  <a:cs typeface="SST Arabic" panose="020B0504030504020204" pitchFamily="34" charset="-78"/>
                </a:rPr>
                <a:t>ريال</a:t>
              </a:r>
              <a:r>
                <a:rPr lang="ar-SA" sz="1600" b="1" dirty="0">
                  <a:solidFill>
                    <a:srgbClr val="2E6899"/>
                  </a:solidFill>
                  <a:latin typeface="SST Arabic" panose="020B0504030504020204" pitchFamily="34" charset="-78"/>
                  <a:ea typeface="HRDF light" panose="02000600020000020004" pitchFamily="2" charset="-78"/>
                  <a:cs typeface="SST Arabic" panose="020B0504030504020204" pitchFamily="34" charset="-78"/>
                </a:rPr>
                <a:t> </a:t>
              </a:r>
              <a:endParaRPr lang="en-US" sz="1600" b="1" dirty="0">
                <a:solidFill>
                  <a:srgbClr val="2E6899"/>
                </a:solidFill>
                <a:latin typeface="SST Arabic" panose="020B0504030504020204" pitchFamily="34" charset="-78"/>
                <a:cs typeface="SST Arabic" panose="020B0504030504020204" pitchFamily="34" charset="-78"/>
              </a:endParaRPr>
            </a:p>
          </p:txBody>
        </p:sp>
        <p:grpSp>
          <p:nvGrpSpPr>
            <p:cNvPr id="22" name="مجموعة 55">
              <a:extLst>
                <a:ext uri="{FF2B5EF4-FFF2-40B4-BE49-F238E27FC236}">
                  <a16:creationId xmlns:a16="http://schemas.microsoft.com/office/drawing/2014/main" id="{AC506615-4D6C-4D20-AC7D-5F36571A4C6D}"/>
                </a:ext>
              </a:extLst>
            </p:cNvPr>
            <p:cNvGrpSpPr/>
            <p:nvPr/>
          </p:nvGrpSpPr>
          <p:grpSpPr>
            <a:xfrm>
              <a:off x="7517005" y="2683033"/>
              <a:ext cx="688427" cy="745967"/>
              <a:chOff x="7105270" y="2397125"/>
              <a:chExt cx="688427" cy="745967"/>
            </a:xfrm>
          </p:grpSpPr>
          <p:sp>
            <p:nvSpPr>
              <p:cNvPr id="23" name="شكل بيضاوي 56">
                <a:extLst>
                  <a:ext uri="{FF2B5EF4-FFF2-40B4-BE49-F238E27FC236}">
                    <a16:creationId xmlns:a16="http://schemas.microsoft.com/office/drawing/2014/main" id="{246D8D84-328B-49C4-88D4-E27E110284A5}"/>
                  </a:ext>
                </a:extLst>
              </p:cNvPr>
              <p:cNvSpPr/>
              <p:nvPr/>
            </p:nvSpPr>
            <p:spPr>
              <a:xfrm>
                <a:off x="7105270" y="2397125"/>
                <a:ext cx="688427" cy="68842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solidFill>
                    <a:srgbClr val="2E6899"/>
                  </a:solidFill>
                  <a:latin typeface="SST Arabic" panose="020B0504030504020204" pitchFamily="34" charset="-78"/>
                  <a:cs typeface="SST Arabic" panose="020B0504030504020204" pitchFamily="34" charset="-78"/>
                </a:endParaRPr>
              </a:p>
            </p:txBody>
          </p:sp>
          <p:pic>
            <p:nvPicPr>
              <p:cNvPr id="24" name="صورة 57">
                <a:extLst>
                  <a:ext uri="{FF2B5EF4-FFF2-40B4-BE49-F238E27FC236}">
                    <a16:creationId xmlns:a16="http://schemas.microsoft.com/office/drawing/2014/main" id="{7C16FABA-E680-430F-9D4A-693B0550F156}"/>
                  </a:ext>
                </a:extLst>
              </p:cNvPr>
              <p:cNvPicPr>
                <a:picLocks noChangeAspect="1"/>
              </p:cNvPicPr>
              <p:nvPr/>
            </p:nvPicPr>
            <p:blipFill>
              <a:blip r:embed="rId4"/>
              <a:stretch>
                <a:fillRect/>
              </a:stretch>
            </p:blipFill>
            <p:spPr>
              <a:xfrm>
                <a:off x="7206069" y="2592309"/>
                <a:ext cx="508000" cy="355600"/>
              </a:xfrm>
              <a:prstGeom prst="rect">
                <a:avLst/>
              </a:prstGeom>
            </p:spPr>
          </p:pic>
          <p:pic>
            <p:nvPicPr>
              <p:cNvPr id="25" name="Picture 15">
                <a:extLst>
                  <a:ext uri="{FF2B5EF4-FFF2-40B4-BE49-F238E27FC236}">
                    <a16:creationId xmlns:a16="http://schemas.microsoft.com/office/drawing/2014/main" id="{12018F8D-BE46-4E87-A063-F6D276171429}"/>
                  </a:ext>
                </a:extLst>
              </p:cNvPr>
              <p:cNvPicPr>
                <a:picLocks noChangeAspect="1"/>
              </p:cNvPicPr>
              <p:nvPr/>
            </p:nvPicPr>
            <p:blipFill>
              <a:blip r:embed="rId5"/>
              <a:stretch>
                <a:fillRect/>
              </a:stretch>
            </p:blipFill>
            <p:spPr>
              <a:xfrm rot="16200000">
                <a:off x="7394303" y="2990114"/>
                <a:ext cx="131533" cy="174424"/>
              </a:xfrm>
              <a:prstGeom prst="rect">
                <a:avLst/>
              </a:prstGeom>
            </p:spPr>
          </p:pic>
        </p:grpSp>
      </p:grpSp>
      <p:grpSp>
        <p:nvGrpSpPr>
          <p:cNvPr id="26" name="مجموعة 25">
            <a:extLst>
              <a:ext uri="{FF2B5EF4-FFF2-40B4-BE49-F238E27FC236}">
                <a16:creationId xmlns:a16="http://schemas.microsoft.com/office/drawing/2014/main" id="{0907F2B1-1548-458F-98D5-027CF3795B3C}"/>
              </a:ext>
            </a:extLst>
          </p:cNvPr>
          <p:cNvGrpSpPr/>
          <p:nvPr/>
        </p:nvGrpSpPr>
        <p:grpSpPr>
          <a:xfrm>
            <a:off x="4501310" y="3187151"/>
            <a:ext cx="1535085" cy="2639450"/>
            <a:chOff x="5154518" y="2670824"/>
            <a:chExt cx="1535085" cy="2639450"/>
          </a:xfrm>
        </p:grpSpPr>
        <p:sp>
          <p:nvSpPr>
            <p:cNvPr id="27" name="مستطيل 5">
              <a:extLst>
                <a:ext uri="{FF2B5EF4-FFF2-40B4-BE49-F238E27FC236}">
                  <a16:creationId xmlns:a16="http://schemas.microsoft.com/office/drawing/2014/main" id="{3497B897-FB45-4F01-9BA4-B54AB664FB79}"/>
                </a:ext>
              </a:extLst>
            </p:cNvPr>
            <p:cNvSpPr/>
            <p:nvPr/>
          </p:nvSpPr>
          <p:spPr>
            <a:xfrm>
              <a:off x="5154518" y="4436151"/>
              <a:ext cx="1535085" cy="8741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0" eaLnBrk="1" latinLnBrk="0" hangingPunct="1"/>
              <a:endParaRPr lang="ar-SA" sz="1600">
                <a:solidFill>
                  <a:srgbClr val="2E6899"/>
                </a:solidFill>
                <a:latin typeface="SST Arabic" panose="020B0504030504020204" pitchFamily="34" charset="-78"/>
                <a:cs typeface="SST Arabic" panose="020B0504030504020204" pitchFamily="34" charset="-78"/>
              </a:endParaRPr>
            </a:p>
          </p:txBody>
        </p:sp>
        <p:sp>
          <p:nvSpPr>
            <p:cNvPr id="28" name="TextBox 27">
              <a:extLst>
                <a:ext uri="{FF2B5EF4-FFF2-40B4-BE49-F238E27FC236}">
                  <a16:creationId xmlns:a16="http://schemas.microsoft.com/office/drawing/2014/main" id="{6B745893-8B43-4DF2-A6BF-2EC9725DEAA5}"/>
                </a:ext>
              </a:extLst>
            </p:cNvPr>
            <p:cNvSpPr txBox="1"/>
            <p:nvPr/>
          </p:nvSpPr>
          <p:spPr>
            <a:xfrm>
              <a:off x="5315088" y="4514264"/>
              <a:ext cx="1213945" cy="584775"/>
            </a:xfrm>
            <a:prstGeom prst="rect">
              <a:avLst/>
            </a:prstGeom>
            <a:noFill/>
          </p:spPr>
          <p:txBody>
            <a:bodyPr wrap="square" rtlCol="0">
              <a:spAutoFit/>
            </a:bodyPr>
            <a:lstStyle/>
            <a:p>
              <a:pPr lvl="0" algn="ctr" rtl="1"/>
              <a:r>
                <a:rPr lang="ar-SA" sz="1600" dirty="0">
                  <a:solidFill>
                    <a:srgbClr val="2E6899"/>
                  </a:solidFill>
                  <a:latin typeface="SST Arabic" panose="020B0504030504020204" pitchFamily="34" charset="-78"/>
                  <a:ea typeface="HRDF light" panose="02000600020000020004" pitchFamily="2" charset="-78"/>
                  <a:cs typeface="SST Arabic" panose="020B0504030504020204" pitchFamily="34" charset="-78"/>
                </a:rPr>
                <a:t>لمدة (4) أشهر</a:t>
              </a:r>
              <a:endParaRPr lang="en-US" sz="1600" dirty="0">
                <a:solidFill>
                  <a:srgbClr val="2E6899"/>
                </a:solidFill>
                <a:latin typeface="SST Arabic" panose="020B0504030504020204" pitchFamily="34" charset="-78"/>
                <a:ea typeface="HRDF light" panose="02000600020000020004" pitchFamily="2" charset="-78"/>
                <a:cs typeface="SST Arabic" panose="020B0504030504020204" pitchFamily="34" charset="-78"/>
              </a:endParaRPr>
            </a:p>
          </p:txBody>
        </p:sp>
        <p:sp>
          <p:nvSpPr>
            <p:cNvPr id="29" name="Rectangle 28">
              <a:extLst>
                <a:ext uri="{FF2B5EF4-FFF2-40B4-BE49-F238E27FC236}">
                  <a16:creationId xmlns:a16="http://schemas.microsoft.com/office/drawing/2014/main" id="{0A538775-BDB3-4783-A772-833B932A7D2D}"/>
                </a:ext>
              </a:extLst>
            </p:cNvPr>
            <p:cNvSpPr/>
            <p:nvPr/>
          </p:nvSpPr>
          <p:spPr>
            <a:xfrm>
              <a:off x="5395313" y="3623208"/>
              <a:ext cx="1133644" cy="338554"/>
            </a:xfrm>
            <a:prstGeom prst="rect">
              <a:avLst/>
            </a:prstGeom>
          </p:spPr>
          <p:txBody>
            <a:bodyPr wrap="none">
              <a:spAutoFit/>
            </a:bodyPr>
            <a:lstStyle/>
            <a:p>
              <a:r>
                <a:rPr lang="ar-SA" sz="1600" b="1" dirty="0">
                  <a:solidFill>
                    <a:srgbClr val="2E6899"/>
                  </a:solidFill>
                  <a:latin typeface="SST Arabic" panose="020B0504030504020204" pitchFamily="34" charset="-78"/>
                  <a:ea typeface="HRDF light" panose="02000600020000020004" pitchFamily="2" charset="-78"/>
                  <a:cs typeface="SST Arabic" panose="020B0504030504020204" pitchFamily="34" charset="-78"/>
                </a:rPr>
                <a:t>1,000 </a:t>
              </a:r>
              <a:r>
                <a:rPr lang="ar-SA" sz="1600" dirty="0">
                  <a:solidFill>
                    <a:srgbClr val="2E6899"/>
                  </a:solidFill>
                  <a:latin typeface="SST Arabic" panose="020B0504030504020204" pitchFamily="34" charset="-78"/>
                  <a:ea typeface="HRDF light" panose="02000600020000020004" pitchFamily="2" charset="-78"/>
                  <a:cs typeface="SST Arabic" panose="020B0504030504020204" pitchFamily="34" charset="-78"/>
                </a:rPr>
                <a:t>ريال</a:t>
              </a:r>
              <a:r>
                <a:rPr lang="ar-SA" sz="1600" b="1" dirty="0">
                  <a:solidFill>
                    <a:srgbClr val="2E6899"/>
                  </a:solidFill>
                  <a:latin typeface="SST Arabic" panose="020B0504030504020204" pitchFamily="34" charset="-78"/>
                  <a:ea typeface="HRDF light" panose="02000600020000020004" pitchFamily="2" charset="-78"/>
                  <a:cs typeface="SST Arabic" panose="020B0504030504020204" pitchFamily="34" charset="-78"/>
                </a:rPr>
                <a:t> </a:t>
              </a:r>
              <a:endParaRPr lang="en-US" sz="1600" b="1" dirty="0">
                <a:solidFill>
                  <a:srgbClr val="2E6899"/>
                </a:solidFill>
                <a:latin typeface="SST Arabic" panose="020B0504030504020204" pitchFamily="34" charset="-78"/>
                <a:cs typeface="SST Arabic" panose="020B0504030504020204" pitchFamily="34" charset="-78"/>
              </a:endParaRPr>
            </a:p>
          </p:txBody>
        </p:sp>
        <p:grpSp>
          <p:nvGrpSpPr>
            <p:cNvPr id="30" name="مجموعة 59">
              <a:extLst>
                <a:ext uri="{FF2B5EF4-FFF2-40B4-BE49-F238E27FC236}">
                  <a16:creationId xmlns:a16="http://schemas.microsoft.com/office/drawing/2014/main" id="{45AFE0CC-F3D5-483F-80B8-959C72A80E74}"/>
                </a:ext>
              </a:extLst>
            </p:cNvPr>
            <p:cNvGrpSpPr/>
            <p:nvPr/>
          </p:nvGrpSpPr>
          <p:grpSpPr>
            <a:xfrm>
              <a:off x="5577847" y="2670824"/>
              <a:ext cx="688427" cy="745967"/>
              <a:chOff x="7105270" y="2397125"/>
              <a:chExt cx="688427" cy="745967"/>
            </a:xfrm>
          </p:grpSpPr>
          <p:sp>
            <p:nvSpPr>
              <p:cNvPr id="31" name="شكل بيضاوي 60">
                <a:extLst>
                  <a:ext uri="{FF2B5EF4-FFF2-40B4-BE49-F238E27FC236}">
                    <a16:creationId xmlns:a16="http://schemas.microsoft.com/office/drawing/2014/main" id="{F25CA616-F855-4083-B86E-46AB85017F66}"/>
                  </a:ext>
                </a:extLst>
              </p:cNvPr>
              <p:cNvSpPr/>
              <p:nvPr/>
            </p:nvSpPr>
            <p:spPr>
              <a:xfrm>
                <a:off x="7105270" y="2397125"/>
                <a:ext cx="688427" cy="68842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solidFill>
                    <a:srgbClr val="2E6899"/>
                  </a:solidFill>
                  <a:latin typeface="SST Arabic" panose="020B0504030504020204" pitchFamily="34" charset="-78"/>
                  <a:cs typeface="SST Arabic" panose="020B0504030504020204" pitchFamily="34" charset="-78"/>
                </a:endParaRPr>
              </a:p>
            </p:txBody>
          </p:sp>
          <p:pic>
            <p:nvPicPr>
              <p:cNvPr id="32" name="صورة 61">
                <a:extLst>
                  <a:ext uri="{FF2B5EF4-FFF2-40B4-BE49-F238E27FC236}">
                    <a16:creationId xmlns:a16="http://schemas.microsoft.com/office/drawing/2014/main" id="{3A2B0FA9-C2C0-4D67-B95D-D10EEE3E1E7B}"/>
                  </a:ext>
                </a:extLst>
              </p:cNvPr>
              <p:cNvPicPr>
                <a:picLocks noChangeAspect="1"/>
              </p:cNvPicPr>
              <p:nvPr/>
            </p:nvPicPr>
            <p:blipFill>
              <a:blip r:embed="rId4"/>
              <a:stretch>
                <a:fillRect/>
              </a:stretch>
            </p:blipFill>
            <p:spPr>
              <a:xfrm>
                <a:off x="7206069" y="2592309"/>
                <a:ext cx="508000" cy="355600"/>
              </a:xfrm>
              <a:prstGeom prst="rect">
                <a:avLst/>
              </a:prstGeom>
            </p:spPr>
          </p:pic>
          <p:pic>
            <p:nvPicPr>
              <p:cNvPr id="33" name="Picture 15">
                <a:extLst>
                  <a:ext uri="{FF2B5EF4-FFF2-40B4-BE49-F238E27FC236}">
                    <a16:creationId xmlns:a16="http://schemas.microsoft.com/office/drawing/2014/main" id="{A74A0A69-5F35-41CB-A33A-1B0DD7802A56}"/>
                  </a:ext>
                </a:extLst>
              </p:cNvPr>
              <p:cNvPicPr>
                <a:picLocks noChangeAspect="1"/>
              </p:cNvPicPr>
              <p:nvPr/>
            </p:nvPicPr>
            <p:blipFill>
              <a:blip r:embed="rId5"/>
              <a:stretch>
                <a:fillRect/>
              </a:stretch>
            </p:blipFill>
            <p:spPr>
              <a:xfrm rot="16200000">
                <a:off x="7394303" y="2990114"/>
                <a:ext cx="131533" cy="174424"/>
              </a:xfrm>
              <a:prstGeom prst="rect">
                <a:avLst/>
              </a:prstGeom>
            </p:spPr>
          </p:pic>
        </p:grpSp>
      </p:grpSp>
      <p:grpSp>
        <p:nvGrpSpPr>
          <p:cNvPr id="34" name="مجموعة 67">
            <a:extLst>
              <a:ext uri="{FF2B5EF4-FFF2-40B4-BE49-F238E27FC236}">
                <a16:creationId xmlns:a16="http://schemas.microsoft.com/office/drawing/2014/main" id="{8EC7D5F8-D91E-4303-825D-16C5D8EAF110}"/>
              </a:ext>
            </a:extLst>
          </p:cNvPr>
          <p:cNvGrpSpPr/>
          <p:nvPr/>
        </p:nvGrpSpPr>
        <p:grpSpPr>
          <a:xfrm>
            <a:off x="2637073" y="3199360"/>
            <a:ext cx="1535085" cy="2639450"/>
            <a:chOff x="3246890" y="2670824"/>
            <a:chExt cx="1535085" cy="2639450"/>
          </a:xfrm>
        </p:grpSpPr>
        <p:sp>
          <p:nvSpPr>
            <p:cNvPr id="35" name="مستطيل 5">
              <a:extLst>
                <a:ext uri="{FF2B5EF4-FFF2-40B4-BE49-F238E27FC236}">
                  <a16:creationId xmlns:a16="http://schemas.microsoft.com/office/drawing/2014/main" id="{D7691794-F1E9-4C7F-80B7-0689F310DB5B}"/>
                </a:ext>
              </a:extLst>
            </p:cNvPr>
            <p:cNvSpPr/>
            <p:nvPr/>
          </p:nvSpPr>
          <p:spPr>
            <a:xfrm>
              <a:off x="3246890" y="4436151"/>
              <a:ext cx="1535085" cy="8741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0" eaLnBrk="1" latinLnBrk="0" hangingPunct="1"/>
              <a:endParaRPr lang="ar-SA" sz="1600">
                <a:solidFill>
                  <a:srgbClr val="2E6899"/>
                </a:solidFill>
                <a:latin typeface="SST Arabic" panose="020B0504030504020204" pitchFamily="34" charset="-78"/>
                <a:cs typeface="SST Arabic" panose="020B0504030504020204" pitchFamily="34" charset="-78"/>
              </a:endParaRPr>
            </a:p>
          </p:txBody>
        </p:sp>
        <p:sp>
          <p:nvSpPr>
            <p:cNvPr id="36" name="TextBox 35">
              <a:extLst>
                <a:ext uri="{FF2B5EF4-FFF2-40B4-BE49-F238E27FC236}">
                  <a16:creationId xmlns:a16="http://schemas.microsoft.com/office/drawing/2014/main" id="{7A2AD2EC-65D7-4A9C-981D-6B019670F188}"/>
                </a:ext>
              </a:extLst>
            </p:cNvPr>
            <p:cNvSpPr txBox="1"/>
            <p:nvPr/>
          </p:nvSpPr>
          <p:spPr>
            <a:xfrm>
              <a:off x="3407460" y="4540833"/>
              <a:ext cx="1213945" cy="584775"/>
            </a:xfrm>
            <a:prstGeom prst="rect">
              <a:avLst/>
            </a:prstGeom>
            <a:noFill/>
          </p:spPr>
          <p:txBody>
            <a:bodyPr wrap="square" rtlCol="0">
              <a:spAutoFit/>
            </a:bodyPr>
            <a:lstStyle/>
            <a:p>
              <a:pPr lvl="0" algn="ctr" rtl="1"/>
              <a:r>
                <a:rPr lang="ar-SA" sz="1600" dirty="0">
                  <a:solidFill>
                    <a:srgbClr val="2E6899"/>
                  </a:solidFill>
                  <a:latin typeface="SST Arabic" panose="020B0504030504020204" pitchFamily="34" charset="-78"/>
                  <a:ea typeface="HRDF light" panose="02000600020000020004" pitchFamily="2" charset="-78"/>
                  <a:cs typeface="SST Arabic" panose="020B0504030504020204" pitchFamily="34" charset="-78"/>
                </a:rPr>
                <a:t>لمدة (3) أشهر</a:t>
              </a:r>
              <a:endParaRPr lang="en-US" sz="1600" dirty="0">
                <a:solidFill>
                  <a:srgbClr val="2E6899"/>
                </a:solidFill>
                <a:latin typeface="SST Arabic" panose="020B0504030504020204" pitchFamily="34" charset="-78"/>
                <a:ea typeface="HRDF light" panose="02000600020000020004" pitchFamily="2" charset="-78"/>
                <a:cs typeface="SST Arabic" panose="020B0504030504020204" pitchFamily="34" charset="-78"/>
              </a:endParaRPr>
            </a:p>
          </p:txBody>
        </p:sp>
        <p:sp>
          <p:nvSpPr>
            <p:cNvPr id="37" name="Rectangle 36">
              <a:extLst>
                <a:ext uri="{FF2B5EF4-FFF2-40B4-BE49-F238E27FC236}">
                  <a16:creationId xmlns:a16="http://schemas.microsoft.com/office/drawing/2014/main" id="{1D5A954A-08E0-4A15-AA12-7B6A5E60BC72}"/>
                </a:ext>
              </a:extLst>
            </p:cNvPr>
            <p:cNvSpPr/>
            <p:nvPr/>
          </p:nvSpPr>
          <p:spPr>
            <a:xfrm>
              <a:off x="3571843" y="3623208"/>
              <a:ext cx="946093" cy="338554"/>
            </a:xfrm>
            <a:prstGeom prst="rect">
              <a:avLst/>
            </a:prstGeom>
          </p:spPr>
          <p:txBody>
            <a:bodyPr wrap="none">
              <a:spAutoFit/>
            </a:bodyPr>
            <a:lstStyle/>
            <a:p>
              <a:r>
                <a:rPr lang="ar-SA" sz="1600" b="1" dirty="0">
                  <a:solidFill>
                    <a:srgbClr val="2E6899"/>
                  </a:solidFill>
                  <a:latin typeface="SST Arabic" panose="020B0504030504020204" pitchFamily="34" charset="-78"/>
                  <a:ea typeface="HRDF light" panose="02000600020000020004" pitchFamily="2" charset="-78"/>
                  <a:cs typeface="SST Arabic" panose="020B0504030504020204" pitchFamily="34" charset="-78"/>
                </a:rPr>
                <a:t>750 </a:t>
              </a:r>
              <a:r>
                <a:rPr lang="ar-SA" sz="1600" dirty="0">
                  <a:solidFill>
                    <a:srgbClr val="2E6899"/>
                  </a:solidFill>
                  <a:latin typeface="SST Arabic" panose="020B0504030504020204" pitchFamily="34" charset="-78"/>
                  <a:ea typeface="HRDF light" panose="02000600020000020004" pitchFamily="2" charset="-78"/>
                  <a:cs typeface="SST Arabic" panose="020B0504030504020204" pitchFamily="34" charset="-78"/>
                </a:rPr>
                <a:t>ريال</a:t>
              </a:r>
              <a:r>
                <a:rPr lang="ar-SA" sz="1600" b="1" dirty="0">
                  <a:solidFill>
                    <a:srgbClr val="2E6899"/>
                  </a:solidFill>
                  <a:latin typeface="SST Arabic" panose="020B0504030504020204" pitchFamily="34" charset="-78"/>
                  <a:ea typeface="HRDF light" panose="02000600020000020004" pitchFamily="2" charset="-78"/>
                  <a:cs typeface="SST Arabic" panose="020B0504030504020204" pitchFamily="34" charset="-78"/>
                </a:rPr>
                <a:t> </a:t>
              </a:r>
              <a:endParaRPr lang="en-US" sz="1600" b="1" dirty="0">
                <a:solidFill>
                  <a:srgbClr val="2E6899"/>
                </a:solidFill>
                <a:latin typeface="SST Arabic" panose="020B0504030504020204" pitchFamily="34" charset="-78"/>
                <a:cs typeface="SST Arabic" panose="020B0504030504020204" pitchFamily="34" charset="-78"/>
              </a:endParaRPr>
            </a:p>
          </p:txBody>
        </p:sp>
        <p:grpSp>
          <p:nvGrpSpPr>
            <p:cNvPr id="38" name="مجموعة 63">
              <a:extLst>
                <a:ext uri="{FF2B5EF4-FFF2-40B4-BE49-F238E27FC236}">
                  <a16:creationId xmlns:a16="http://schemas.microsoft.com/office/drawing/2014/main" id="{EDB6D9CD-19FA-41EF-8FC5-58B2C5B8308A}"/>
                </a:ext>
              </a:extLst>
            </p:cNvPr>
            <p:cNvGrpSpPr/>
            <p:nvPr/>
          </p:nvGrpSpPr>
          <p:grpSpPr>
            <a:xfrm>
              <a:off x="3670219" y="2670824"/>
              <a:ext cx="688427" cy="745967"/>
              <a:chOff x="7105270" y="2397125"/>
              <a:chExt cx="688427" cy="745967"/>
            </a:xfrm>
          </p:grpSpPr>
          <p:sp>
            <p:nvSpPr>
              <p:cNvPr id="39" name="شكل بيضاوي 64">
                <a:extLst>
                  <a:ext uri="{FF2B5EF4-FFF2-40B4-BE49-F238E27FC236}">
                    <a16:creationId xmlns:a16="http://schemas.microsoft.com/office/drawing/2014/main" id="{4A0860EB-989A-4E7C-99E2-5743AEF8ABAC}"/>
                  </a:ext>
                </a:extLst>
              </p:cNvPr>
              <p:cNvSpPr/>
              <p:nvPr/>
            </p:nvSpPr>
            <p:spPr>
              <a:xfrm>
                <a:off x="7105270" y="2397125"/>
                <a:ext cx="688427" cy="68842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solidFill>
                    <a:srgbClr val="2E6899"/>
                  </a:solidFill>
                  <a:latin typeface="SST Arabic" panose="020B0504030504020204" pitchFamily="34" charset="-78"/>
                  <a:cs typeface="SST Arabic" panose="020B0504030504020204" pitchFamily="34" charset="-78"/>
                </a:endParaRPr>
              </a:p>
            </p:txBody>
          </p:sp>
          <p:pic>
            <p:nvPicPr>
              <p:cNvPr id="40" name="صورة 65">
                <a:extLst>
                  <a:ext uri="{FF2B5EF4-FFF2-40B4-BE49-F238E27FC236}">
                    <a16:creationId xmlns:a16="http://schemas.microsoft.com/office/drawing/2014/main" id="{39B2E7E5-6AF2-4EAE-AE6C-578A213B2C5A}"/>
                  </a:ext>
                </a:extLst>
              </p:cNvPr>
              <p:cNvPicPr>
                <a:picLocks noChangeAspect="1"/>
              </p:cNvPicPr>
              <p:nvPr/>
            </p:nvPicPr>
            <p:blipFill>
              <a:blip r:embed="rId4"/>
              <a:stretch>
                <a:fillRect/>
              </a:stretch>
            </p:blipFill>
            <p:spPr>
              <a:xfrm>
                <a:off x="7206069" y="2592309"/>
                <a:ext cx="508000" cy="355600"/>
              </a:xfrm>
              <a:prstGeom prst="rect">
                <a:avLst/>
              </a:prstGeom>
            </p:spPr>
          </p:pic>
          <p:pic>
            <p:nvPicPr>
              <p:cNvPr id="41" name="Picture 15">
                <a:extLst>
                  <a:ext uri="{FF2B5EF4-FFF2-40B4-BE49-F238E27FC236}">
                    <a16:creationId xmlns:a16="http://schemas.microsoft.com/office/drawing/2014/main" id="{2F02AF3A-2C3E-46B4-8804-CF0A5C827D85}"/>
                  </a:ext>
                </a:extLst>
              </p:cNvPr>
              <p:cNvPicPr>
                <a:picLocks noChangeAspect="1"/>
              </p:cNvPicPr>
              <p:nvPr/>
            </p:nvPicPr>
            <p:blipFill>
              <a:blip r:embed="rId5"/>
              <a:stretch>
                <a:fillRect/>
              </a:stretch>
            </p:blipFill>
            <p:spPr>
              <a:xfrm rot="16200000">
                <a:off x="7394303" y="2990114"/>
                <a:ext cx="131533" cy="174424"/>
              </a:xfrm>
              <a:prstGeom prst="rect">
                <a:avLst/>
              </a:prstGeom>
            </p:spPr>
          </p:pic>
        </p:grpSp>
      </p:grpSp>
      <p:pic>
        <p:nvPicPr>
          <p:cNvPr id="5" name="Picture 4">
            <a:extLst>
              <a:ext uri="{FF2B5EF4-FFF2-40B4-BE49-F238E27FC236}">
                <a16:creationId xmlns:a16="http://schemas.microsoft.com/office/drawing/2014/main" id="{C6E18B80-0349-4751-A464-F01271D1E443}"/>
              </a:ext>
            </a:extLst>
          </p:cNvPr>
          <p:cNvPicPr>
            <a:picLocks noChangeAspect="1"/>
          </p:cNvPicPr>
          <p:nvPr/>
        </p:nvPicPr>
        <p:blipFill>
          <a:blip r:embed="rId6"/>
          <a:stretch>
            <a:fillRect/>
          </a:stretch>
        </p:blipFill>
        <p:spPr>
          <a:xfrm>
            <a:off x="8766577" y="3199360"/>
            <a:ext cx="776761" cy="738656"/>
          </a:xfrm>
          <a:prstGeom prst="rect">
            <a:avLst/>
          </a:prstGeom>
        </p:spPr>
      </p:pic>
    </p:spTree>
    <p:extLst>
      <p:ext uri="{BB962C8B-B14F-4D97-AF65-F5344CB8AC3E}">
        <p14:creationId xmlns:p14="http://schemas.microsoft.com/office/powerpoint/2010/main" val="271137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24CAEC-7037-9D0D-C94B-E11395032E96}"/>
              </a:ext>
            </a:extLst>
          </p:cNvPr>
          <p:cNvSpPr>
            <a:spLocks noGrp="1"/>
          </p:cNvSpPr>
          <p:nvPr>
            <p:ph type="title"/>
          </p:nvPr>
        </p:nvSpPr>
        <p:spPr/>
        <p:txBody>
          <a:bodyPr/>
          <a:lstStyle/>
          <a:p>
            <a:endParaRPr lang="ar-SA"/>
          </a:p>
        </p:txBody>
      </p:sp>
      <p:pic>
        <p:nvPicPr>
          <p:cNvPr id="9" name="عنصر نائب للمحتوى 8">
            <a:extLst>
              <a:ext uri="{FF2B5EF4-FFF2-40B4-BE49-F238E27FC236}">
                <a16:creationId xmlns:a16="http://schemas.microsoft.com/office/drawing/2014/main" id="{21270196-B3AC-B7F9-16B0-3E6BFE37663F}"/>
              </a:ext>
            </a:extLst>
          </p:cNvPr>
          <p:cNvPicPr>
            <a:picLocks noGrp="1" noChangeAspect="1"/>
          </p:cNvPicPr>
          <p:nvPr>
            <p:ph idx="1"/>
          </p:nvPr>
        </p:nvPicPr>
        <p:blipFill>
          <a:blip r:embed="rId2"/>
          <a:stretch>
            <a:fillRect/>
          </a:stretch>
        </p:blipFill>
        <p:spPr>
          <a:xfrm>
            <a:off x="-127688" y="-68443"/>
            <a:ext cx="12319688" cy="6926443"/>
          </a:xfrm>
        </p:spPr>
      </p:pic>
      <p:pic>
        <p:nvPicPr>
          <p:cNvPr id="11" name="صورة 10" descr="صورة تحتوي على نص&#10;&#10;تم إنشاء الوصف تلقائياً">
            <a:extLst>
              <a:ext uri="{FF2B5EF4-FFF2-40B4-BE49-F238E27FC236}">
                <a16:creationId xmlns:a16="http://schemas.microsoft.com/office/drawing/2014/main" id="{9D76EADA-645C-9C10-17F2-90807DEEF232}"/>
              </a:ext>
            </a:extLst>
          </p:cNvPr>
          <p:cNvPicPr>
            <a:picLocks noChangeAspect="1"/>
          </p:cNvPicPr>
          <p:nvPr/>
        </p:nvPicPr>
        <p:blipFill>
          <a:blip r:embed="rId3"/>
          <a:stretch>
            <a:fillRect/>
          </a:stretch>
        </p:blipFill>
        <p:spPr>
          <a:xfrm>
            <a:off x="9933928" y="579419"/>
            <a:ext cx="1588931" cy="790100"/>
          </a:xfrm>
          <a:prstGeom prst="rect">
            <a:avLst/>
          </a:prstGeom>
        </p:spPr>
      </p:pic>
      <p:sp>
        <p:nvSpPr>
          <p:cNvPr id="3" name="TextBox 2">
            <a:extLst>
              <a:ext uri="{FF2B5EF4-FFF2-40B4-BE49-F238E27FC236}">
                <a16:creationId xmlns:a16="http://schemas.microsoft.com/office/drawing/2014/main" id="{CAD8A27D-7FBB-2C09-5A9A-DDCA464361D1}"/>
              </a:ext>
            </a:extLst>
          </p:cNvPr>
          <p:cNvSpPr txBox="1"/>
          <p:nvPr/>
        </p:nvSpPr>
        <p:spPr>
          <a:xfrm>
            <a:off x="4141178" y="579419"/>
            <a:ext cx="5623692" cy="677108"/>
          </a:xfrm>
          <a:prstGeom prst="rect">
            <a:avLst/>
          </a:prstGeom>
          <a:noFill/>
        </p:spPr>
        <p:txBody>
          <a:bodyPr wrap="square" rtlCol="0">
            <a:spAutoFit/>
          </a:bodyPr>
          <a:lstStyle/>
          <a:p>
            <a:r>
              <a:rPr kumimoji="0" lang="ar-SA" sz="18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rPr>
              <a:t>من التقرير</a:t>
            </a:r>
            <a:endParaRPr kumimoji="0" lang="ar-SA" sz="16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endParaRPr>
          </a:p>
          <a:p>
            <a:r>
              <a:rPr lang="ar-SA" sz="2000" b="1" dirty="0">
                <a:solidFill>
                  <a:srgbClr val="2E6899"/>
                </a:solidFill>
                <a:latin typeface="SST Arabic" panose="020B0504030504020204" pitchFamily="34" charset="-78"/>
                <a:ea typeface="HRDF medium Medium" panose="02000600020000020004" pitchFamily="2" charset="-78"/>
                <a:cs typeface="SST Arabic" panose="020B0504030504020204" pitchFamily="34" charset="-78"/>
              </a:rPr>
              <a:t>التزامات البرنامج</a:t>
            </a:r>
          </a:p>
        </p:txBody>
      </p:sp>
      <p:sp>
        <p:nvSpPr>
          <p:cNvPr id="12" name="Slide Number Placeholder 11">
            <a:extLst>
              <a:ext uri="{FF2B5EF4-FFF2-40B4-BE49-F238E27FC236}">
                <a16:creationId xmlns:a16="http://schemas.microsoft.com/office/drawing/2014/main" id="{6166AD51-34D0-A4EC-A37D-A6C3E1241E7B}"/>
              </a:ext>
            </a:extLst>
          </p:cNvPr>
          <p:cNvSpPr>
            <a:spLocks noGrp="1"/>
          </p:cNvSpPr>
          <p:nvPr>
            <p:ph type="sldNum" sz="quarter" idx="12"/>
          </p:nvPr>
        </p:nvSpPr>
        <p:spPr/>
        <p:txBody>
          <a:bodyPr/>
          <a:lstStyle/>
          <a:p>
            <a:fld id="{EA52A1DE-5165-054B-9DF1-351D9F444894}" type="slidenum">
              <a:rPr lang="ar-SA" smtClean="0"/>
              <a:t>4</a:t>
            </a:fld>
            <a:endParaRPr lang="ar-SA"/>
          </a:p>
        </p:txBody>
      </p:sp>
      <p:cxnSp>
        <p:nvCxnSpPr>
          <p:cNvPr id="13" name="Straight Connector 12">
            <a:extLst>
              <a:ext uri="{FF2B5EF4-FFF2-40B4-BE49-F238E27FC236}">
                <a16:creationId xmlns:a16="http://schemas.microsoft.com/office/drawing/2014/main" id="{9168D648-67FE-9A0C-0A4F-C3F58679924A}"/>
              </a:ext>
            </a:extLst>
          </p:cNvPr>
          <p:cNvCxnSpPr>
            <a:cxnSpLocks/>
          </p:cNvCxnSpPr>
          <p:nvPr/>
        </p:nvCxnSpPr>
        <p:spPr>
          <a:xfrm>
            <a:off x="4044725" y="1624043"/>
            <a:ext cx="5720144" cy="0"/>
          </a:xfrm>
          <a:prstGeom prst="line">
            <a:avLst/>
          </a:prstGeom>
          <a:ln w="19050">
            <a:solidFill>
              <a:srgbClr val="2E689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F0CDAA4-471E-448B-ACF8-DCD24DF67AD4}"/>
              </a:ext>
            </a:extLst>
          </p:cNvPr>
          <p:cNvPicPr>
            <a:picLocks noChangeAspect="1"/>
          </p:cNvPicPr>
          <p:nvPr/>
        </p:nvPicPr>
        <p:blipFill>
          <a:blip r:embed="rId4"/>
          <a:stretch>
            <a:fillRect/>
          </a:stretch>
        </p:blipFill>
        <p:spPr>
          <a:xfrm>
            <a:off x="-127688" y="1842411"/>
            <a:ext cx="11257935" cy="4269522"/>
          </a:xfrm>
          <a:prstGeom prst="rect">
            <a:avLst/>
          </a:prstGeom>
        </p:spPr>
      </p:pic>
      <p:sp>
        <p:nvSpPr>
          <p:cNvPr id="14" name="TextBox 13">
            <a:extLst>
              <a:ext uri="{FF2B5EF4-FFF2-40B4-BE49-F238E27FC236}">
                <a16:creationId xmlns:a16="http://schemas.microsoft.com/office/drawing/2014/main" id="{B72126C6-6BA3-4B5D-BBAC-BFDC19731897}"/>
              </a:ext>
            </a:extLst>
          </p:cNvPr>
          <p:cNvSpPr txBox="1"/>
          <p:nvPr/>
        </p:nvSpPr>
        <p:spPr>
          <a:xfrm>
            <a:off x="95801" y="6039217"/>
            <a:ext cx="11521369" cy="389850"/>
          </a:xfrm>
          <a:prstGeom prst="rect">
            <a:avLst/>
          </a:prstGeom>
          <a:solidFill>
            <a:schemeClr val="bg1">
              <a:lumMod val="95000"/>
            </a:schemeClr>
          </a:solidFill>
          <a:ln w="12700" cap="flat">
            <a:solidFill>
              <a:schemeClr val="tx1">
                <a:lumMod val="50000"/>
                <a:lumOff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rtl="1">
              <a:lnSpc>
                <a:spcPct val="200000"/>
              </a:lnSpc>
            </a:pPr>
            <a:r>
              <a:rPr lang="ar-SA" sz="1100" dirty="0">
                <a:solidFill>
                  <a:schemeClr val="tx1">
                    <a:lumMod val="75000"/>
                    <a:lumOff val="25000"/>
                  </a:schemeClr>
                </a:solidFill>
                <a:latin typeface="SST Arabic" panose="020B0504030504020204" pitchFamily="34" charset="-78"/>
                <a:ea typeface="HRDF medium" panose="02000600020000020004" pitchFamily="2" charset="-78"/>
                <a:cs typeface="SST Arabic" panose="020B0504030504020204" pitchFamily="34" charset="-78"/>
              </a:rPr>
              <a:t>يتم تخفيض قيمة الاعانة في كل مرة بمبلغ 200 ريال عند حصول الباحث عن عمل على إنذار/مخالفة، كما يتم استبعاد الباحث عن عمل من البرنامج في حال حصوله على ثلاثة إنذارات/مخالفات.</a:t>
            </a:r>
          </a:p>
        </p:txBody>
      </p:sp>
    </p:spTree>
    <p:extLst>
      <p:ext uri="{BB962C8B-B14F-4D97-AF65-F5344CB8AC3E}">
        <p14:creationId xmlns:p14="http://schemas.microsoft.com/office/powerpoint/2010/main" val="293225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24CAEC-7037-9D0D-C94B-E11395032E96}"/>
              </a:ext>
            </a:extLst>
          </p:cNvPr>
          <p:cNvSpPr>
            <a:spLocks noGrp="1"/>
          </p:cNvSpPr>
          <p:nvPr>
            <p:ph type="title"/>
          </p:nvPr>
        </p:nvSpPr>
        <p:spPr/>
        <p:txBody>
          <a:bodyPr/>
          <a:lstStyle/>
          <a:p>
            <a:endParaRPr lang="ar-SA"/>
          </a:p>
        </p:txBody>
      </p:sp>
      <p:pic>
        <p:nvPicPr>
          <p:cNvPr id="9" name="عنصر نائب للمحتوى 8">
            <a:extLst>
              <a:ext uri="{FF2B5EF4-FFF2-40B4-BE49-F238E27FC236}">
                <a16:creationId xmlns:a16="http://schemas.microsoft.com/office/drawing/2014/main" id="{21270196-B3AC-B7F9-16B0-3E6BFE37663F}"/>
              </a:ext>
            </a:extLst>
          </p:cNvPr>
          <p:cNvPicPr>
            <a:picLocks noGrp="1" noChangeAspect="1"/>
          </p:cNvPicPr>
          <p:nvPr>
            <p:ph idx="1"/>
          </p:nvPr>
        </p:nvPicPr>
        <p:blipFill>
          <a:blip r:embed="rId2"/>
          <a:stretch>
            <a:fillRect/>
          </a:stretch>
        </p:blipFill>
        <p:spPr>
          <a:xfrm>
            <a:off x="-127688" y="-68443"/>
            <a:ext cx="12319688" cy="6926443"/>
          </a:xfrm>
        </p:spPr>
      </p:pic>
      <p:pic>
        <p:nvPicPr>
          <p:cNvPr id="11" name="صورة 10" descr="صورة تحتوي على نص&#10;&#10;تم إنشاء الوصف تلقائياً">
            <a:extLst>
              <a:ext uri="{FF2B5EF4-FFF2-40B4-BE49-F238E27FC236}">
                <a16:creationId xmlns:a16="http://schemas.microsoft.com/office/drawing/2014/main" id="{9D76EADA-645C-9C10-17F2-90807DEEF232}"/>
              </a:ext>
            </a:extLst>
          </p:cNvPr>
          <p:cNvPicPr>
            <a:picLocks noChangeAspect="1"/>
          </p:cNvPicPr>
          <p:nvPr/>
        </p:nvPicPr>
        <p:blipFill>
          <a:blip r:embed="rId3"/>
          <a:stretch>
            <a:fillRect/>
          </a:stretch>
        </p:blipFill>
        <p:spPr>
          <a:xfrm>
            <a:off x="9933928" y="579419"/>
            <a:ext cx="1588931" cy="790100"/>
          </a:xfrm>
          <a:prstGeom prst="rect">
            <a:avLst/>
          </a:prstGeom>
        </p:spPr>
      </p:pic>
      <p:sp>
        <p:nvSpPr>
          <p:cNvPr id="3" name="TextBox 2">
            <a:extLst>
              <a:ext uri="{FF2B5EF4-FFF2-40B4-BE49-F238E27FC236}">
                <a16:creationId xmlns:a16="http://schemas.microsoft.com/office/drawing/2014/main" id="{CAD8A27D-7FBB-2C09-5A9A-DDCA464361D1}"/>
              </a:ext>
            </a:extLst>
          </p:cNvPr>
          <p:cNvSpPr txBox="1"/>
          <p:nvPr/>
        </p:nvSpPr>
        <p:spPr>
          <a:xfrm>
            <a:off x="4141178" y="579419"/>
            <a:ext cx="5623692" cy="677108"/>
          </a:xfrm>
          <a:prstGeom prst="rect">
            <a:avLst/>
          </a:prstGeom>
          <a:noFill/>
        </p:spPr>
        <p:txBody>
          <a:bodyPr wrap="square" rtlCol="0">
            <a:spAutoFit/>
          </a:bodyPr>
          <a:lstStyle/>
          <a:p>
            <a:r>
              <a:rPr kumimoji="0" lang="ar-SA" sz="18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rPr>
              <a:t>من التقرير</a:t>
            </a:r>
            <a:endParaRPr kumimoji="0" lang="ar-SA" sz="16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endParaRPr>
          </a:p>
          <a:p>
            <a:r>
              <a:rPr lang="ar-SA" sz="2000" b="1" dirty="0">
                <a:solidFill>
                  <a:srgbClr val="2E6899"/>
                </a:solidFill>
                <a:latin typeface="SST Arabic" panose="020B0504030504020204" pitchFamily="34" charset="-78"/>
                <a:ea typeface="HRDF medium Medium" panose="02000600020000020004" pitchFamily="2" charset="-78"/>
                <a:cs typeface="SST Arabic" panose="020B0504030504020204" pitchFamily="34" charset="-78"/>
              </a:rPr>
              <a:t>الإنذارات /المخالفات</a:t>
            </a:r>
          </a:p>
        </p:txBody>
      </p:sp>
      <p:sp>
        <p:nvSpPr>
          <p:cNvPr id="12" name="Slide Number Placeholder 11">
            <a:extLst>
              <a:ext uri="{FF2B5EF4-FFF2-40B4-BE49-F238E27FC236}">
                <a16:creationId xmlns:a16="http://schemas.microsoft.com/office/drawing/2014/main" id="{6166AD51-34D0-A4EC-A37D-A6C3E1241E7B}"/>
              </a:ext>
            </a:extLst>
          </p:cNvPr>
          <p:cNvSpPr>
            <a:spLocks noGrp="1"/>
          </p:cNvSpPr>
          <p:nvPr>
            <p:ph type="sldNum" sz="quarter" idx="12"/>
          </p:nvPr>
        </p:nvSpPr>
        <p:spPr/>
        <p:txBody>
          <a:bodyPr/>
          <a:lstStyle/>
          <a:p>
            <a:fld id="{EA52A1DE-5165-054B-9DF1-351D9F444894}" type="slidenum">
              <a:rPr lang="ar-SA" smtClean="0"/>
              <a:t>5</a:t>
            </a:fld>
            <a:endParaRPr lang="ar-SA"/>
          </a:p>
        </p:txBody>
      </p:sp>
      <p:cxnSp>
        <p:nvCxnSpPr>
          <p:cNvPr id="13" name="Straight Connector 12">
            <a:extLst>
              <a:ext uri="{FF2B5EF4-FFF2-40B4-BE49-F238E27FC236}">
                <a16:creationId xmlns:a16="http://schemas.microsoft.com/office/drawing/2014/main" id="{9168D648-67FE-9A0C-0A4F-C3F58679924A}"/>
              </a:ext>
            </a:extLst>
          </p:cNvPr>
          <p:cNvCxnSpPr>
            <a:cxnSpLocks/>
          </p:cNvCxnSpPr>
          <p:nvPr/>
        </p:nvCxnSpPr>
        <p:spPr>
          <a:xfrm>
            <a:off x="4044725" y="1624043"/>
            <a:ext cx="5720144" cy="0"/>
          </a:xfrm>
          <a:prstGeom prst="line">
            <a:avLst/>
          </a:prstGeom>
          <a:ln w="19050">
            <a:solidFill>
              <a:srgbClr val="2E6899"/>
            </a:solidFill>
          </a:ln>
        </p:spPr>
        <p:style>
          <a:lnRef idx="1">
            <a:schemeClr val="accent1"/>
          </a:lnRef>
          <a:fillRef idx="0">
            <a:schemeClr val="accent1"/>
          </a:fillRef>
          <a:effectRef idx="0">
            <a:schemeClr val="accent1"/>
          </a:effectRef>
          <a:fontRef idx="minor">
            <a:schemeClr val="tx1"/>
          </a:fontRef>
        </p:style>
      </p:cxnSp>
      <p:graphicFrame>
        <p:nvGraphicFramePr>
          <p:cNvPr id="15" name="جدول 1">
            <a:extLst>
              <a:ext uri="{FF2B5EF4-FFF2-40B4-BE49-F238E27FC236}">
                <a16:creationId xmlns:a16="http://schemas.microsoft.com/office/drawing/2014/main" id="{07D18BFD-5A3A-4444-9CE0-726A19E75488}"/>
              </a:ext>
            </a:extLst>
          </p:cNvPr>
          <p:cNvGraphicFramePr>
            <a:graphicFrameLocks noGrp="1"/>
          </p:cNvGraphicFramePr>
          <p:nvPr>
            <p:extLst>
              <p:ext uri="{D42A27DB-BD31-4B8C-83A1-F6EECF244321}">
                <p14:modId xmlns:p14="http://schemas.microsoft.com/office/powerpoint/2010/main" val="4186549993"/>
              </p:ext>
            </p:extLst>
          </p:nvPr>
        </p:nvGraphicFramePr>
        <p:xfrm>
          <a:off x="1381685" y="1904982"/>
          <a:ext cx="9621077" cy="2590758"/>
        </p:xfrm>
        <a:graphic>
          <a:graphicData uri="http://schemas.openxmlformats.org/drawingml/2006/table">
            <a:tbl>
              <a:tblPr rtl="1" firstRow="1" firstCol="1" bandRow="1">
                <a:tableStyleId>{5940675A-B579-460E-94D1-54222C63F5DA}</a:tableStyleId>
              </a:tblPr>
              <a:tblGrid>
                <a:gridCol w="5453657">
                  <a:extLst>
                    <a:ext uri="{9D8B030D-6E8A-4147-A177-3AD203B41FA5}">
                      <a16:colId xmlns:a16="http://schemas.microsoft.com/office/drawing/2014/main" val="602010336"/>
                    </a:ext>
                  </a:extLst>
                </a:gridCol>
                <a:gridCol w="1920291">
                  <a:extLst>
                    <a:ext uri="{9D8B030D-6E8A-4147-A177-3AD203B41FA5}">
                      <a16:colId xmlns:a16="http://schemas.microsoft.com/office/drawing/2014/main" val="634886158"/>
                    </a:ext>
                  </a:extLst>
                </a:gridCol>
                <a:gridCol w="2247129">
                  <a:extLst>
                    <a:ext uri="{9D8B030D-6E8A-4147-A177-3AD203B41FA5}">
                      <a16:colId xmlns:a16="http://schemas.microsoft.com/office/drawing/2014/main" val="3089081087"/>
                    </a:ext>
                  </a:extLst>
                </a:gridCol>
              </a:tblGrid>
              <a:tr h="726475">
                <a:tc>
                  <a:txBody>
                    <a:bodyPr/>
                    <a:lstStyle/>
                    <a:p>
                      <a:pPr marL="0" marR="0" algn="ctr" rtl="1">
                        <a:lnSpc>
                          <a:spcPct val="115000"/>
                        </a:lnSpc>
                        <a:spcBef>
                          <a:spcPts val="0"/>
                        </a:spcBef>
                        <a:spcAft>
                          <a:spcPts val="0"/>
                        </a:spcAft>
                      </a:pPr>
                      <a:r>
                        <a:rPr lang="ar-SA" sz="1400" b="1" dirty="0">
                          <a:solidFill>
                            <a:schemeClr val="bg1"/>
                          </a:solidFill>
                          <a:effectLst/>
                          <a:latin typeface="SST Arabic" panose="020B0504030504020204" pitchFamily="34" charset="-78"/>
                          <a:ea typeface="HRDF medium" panose="02000600020000020004" pitchFamily="2" charset="-78"/>
                          <a:cs typeface="SST Arabic" panose="020B0504030504020204" pitchFamily="34" charset="-78"/>
                        </a:rPr>
                        <a:t>المخالفة</a:t>
                      </a:r>
                      <a:endParaRPr lang="en-US" sz="1100" b="1" dirty="0">
                        <a:solidFill>
                          <a:schemeClr val="bg1"/>
                        </a:solidFill>
                        <a:effectLst/>
                        <a:latin typeface="SST Arabic" panose="020B0504030504020204" pitchFamily="34" charset="-78"/>
                        <a:ea typeface="HRDF medium" panose="02000600020000020004" pitchFamily="2" charset="-78"/>
                        <a:cs typeface="SST Arabic" panose="020B0504030504020204" pitchFamily="34" charset="-78"/>
                      </a:endParaRPr>
                    </a:p>
                  </a:txBody>
                  <a:tcPr marL="68580" marR="68580" marT="0" marB="0" anchor="ctr">
                    <a:solidFill>
                      <a:srgbClr val="2E6899"/>
                    </a:solidFill>
                  </a:tcPr>
                </a:tc>
                <a:tc>
                  <a:txBody>
                    <a:bodyPr/>
                    <a:lstStyle/>
                    <a:p>
                      <a:pPr marL="0" marR="0" algn="ctr" rtl="1">
                        <a:lnSpc>
                          <a:spcPct val="115000"/>
                        </a:lnSpc>
                        <a:spcBef>
                          <a:spcPts val="0"/>
                        </a:spcBef>
                        <a:spcAft>
                          <a:spcPts val="0"/>
                        </a:spcAft>
                      </a:pPr>
                      <a:r>
                        <a:rPr lang="ar-SA" sz="1400" b="1" dirty="0">
                          <a:solidFill>
                            <a:schemeClr val="bg1"/>
                          </a:solidFill>
                          <a:effectLst/>
                          <a:latin typeface="SST Arabic" panose="020B0504030504020204" pitchFamily="34" charset="-78"/>
                          <a:ea typeface="HRDF medium" panose="02000600020000020004" pitchFamily="2" charset="-78"/>
                          <a:cs typeface="SST Arabic" panose="020B0504030504020204" pitchFamily="34" charset="-78"/>
                        </a:rPr>
                        <a:t>قيمة المخالفة </a:t>
                      </a:r>
                      <a:endParaRPr lang="en-US" sz="1100" b="1" dirty="0">
                        <a:solidFill>
                          <a:schemeClr val="bg1"/>
                        </a:solidFill>
                        <a:effectLst/>
                        <a:latin typeface="SST Arabic" panose="020B0504030504020204" pitchFamily="34" charset="-78"/>
                        <a:ea typeface="HRDF medium" panose="02000600020000020004" pitchFamily="2" charset="-78"/>
                        <a:cs typeface="SST Arabic" panose="020B0504030504020204" pitchFamily="34" charset="-78"/>
                      </a:endParaRPr>
                    </a:p>
                  </a:txBody>
                  <a:tcPr marL="68580" marR="68580" marT="0" marB="0" anchor="ctr">
                    <a:solidFill>
                      <a:srgbClr val="2E6899"/>
                    </a:solidFill>
                  </a:tcPr>
                </a:tc>
                <a:tc>
                  <a:txBody>
                    <a:bodyPr/>
                    <a:lstStyle/>
                    <a:p>
                      <a:pPr marL="0" marR="0" algn="ctr" rtl="1">
                        <a:lnSpc>
                          <a:spcPct val="115000"/>
                        </a:lnSpc>
                        <a:spcBef>
                          <a:spcPts val="0"/>
                        </a:spcBef>
                        <a:spcAft>
                          <a:spcPts val="0"/>
                        </a:spcAft>
                      </a:pPr>
                      <a:r>
                        <a:rPr lang="ar-SA" sz="1400" b="1" dirty="0">
                          <a:solidFill>
                            <a:schemeClr val="bg1"/>
                          </a:solidFill>
                          <a:effectLst/>
                          <a:latin typeface="SST Arabic" panose="020B0504030504020204" pitchFamily="34" charset="-78"/>
                          <a:ea typeface="HRDF medium" panose="02000600020000020004" pitchFamily="2" charset="-78"/>
                          <a:cs typeface="SST Arabic" panose="020B0504030504020204" pitchFamily="34" charset="-78"/>
                        </a:rPr>
                        <a:t>الحد الأعلى </a:t>
                      </a:r>
                      <a:endParaRPr lang="en-US" sz="1100" b="1" dirty="0">
                        <a:solidFill>
                          <a:schemeClr val="bg1"/>
                        </a:solidFill>
                        <a:effectLst/>
                        <a:latin typeface="SST Arabic" panose="020B0504030504020204" pitchFamily="34" charset="-78"/>
                        <a:ea typeface="HRDF medium" panose="02000600020000020004" pitchFamily="2" charset="-78"/>
                        <a:cs typeface="SST Arabic" panose="020B0504030504020204" pitchFamily="34" charset="-78"/>
                      </a:endParaRPr>
                    </a:p>
                  </a:txBody>
                  <a:tcPr marL="68580" marR="68580" marT="0" marB="0" anchor="ctr">
                    <a:solidFill>
                      <a:srgbClr val="2E6899"/>
                    </a:solidFill>
                  </a:tcPr>
                </a:tc>
                <a:extLst>
                  <a:ext uri="{0D108BD9-81ED-4DB2-BD59-A6C34878D82A}">
                    <a16:rowId xmlns:a16="http://schemas.microsoft.com/office/drawing/2014/main" val="2889858100"/>
                  </a:ext>
                </a:extLst>
              </a:tr>
              <a:tr h="363238">
                <a:tc>
                  <a:txBody>
                    <a:bodyPr/>
                    <a:lstStyle/>
                    <a:p>
                      <a:pPr marL="0" marR="0" algn="ctr" rtl="1">
                        <a:lnSpc>
                          <a:spcPct val="115000"/>
                        </a:lnSpc>
                        <a:spcBef>
                          <a:spcPts val="0"/>
                        </a:spcBef>
                        <a:spcAft>
                          <a:spcPts val="0"/>
                        </a:spcAft>
                      </a:pPr>
                      <a:r>
                        <a:rPr lang="ar-SA" sz="1400" dirty="0">
                          <a:effectLst/>
                          <a:latin typeface="SST Arabic" panose="020B0504030504020204" pitchFamily="34" charset="-78"/>
                          <a:ea typeface="HRDF medium" panose="02000600020000020004" pitchFamily="2" charset="-78"/>
                          <a:cs typeface="SST Arabic" panose="020B0504030504020204" pitchFamily="34" charset="-78"/>
                        </a:rPr>
                        <a:t>عدم إكمال تسجيل الدخول الأسبوعي</a:t>
                      </a:r>
                      <a:endParaRPr lang="en-US" sz="1100" dirty="0">
                        <a:effectLst/>
                        <a:latin typeface="SST Arabic" panose="020B0504030504020204" pitchFamily="34" charset="-78"/>
                        <a:ea typeface="HRDF medium" panose="02000600020000020004" pitchFamily="2" charset="-78"/>
                        <a:cs typeface="SST Arabic" panose="020B0504030504020204" pitchFamily="34" charset="-78"/>
                      </a:endParaRPr>
                    </a:p>
                  </a:txBody>
                  <a:tcPr marL="68580" marR="68580" marT="0" marB="0" anchor="ctr"/>
                </a:tc>
                <a:tc>
                  <a:txBody>
                    <a:bodyPr/>
                    <a:lstStyle/>
                    <a:p>
                      <a:pPr marL="0" marR="0" algn="ctr" rtl="0">
                        <a:lnSpc>
                          <a:spcPct val="107000"/>
                        </a:lnSpc>
                        <a:spcBef>
                          <a:spcPts val="0"/>
                        </a:spcBef>
                        <a:spcAft>
                          <a:spcPts val="800"/>
                        </a:spcAft>
                      </a:pPr>
                      <a:r>
                        <a:rPr lang="ar-SA" sz="1400">
                          <a:effectLst/>
                          <a:latin typeface="SST Arabic" panose="020B0504030504020204" pitchFamily="34" charset="-78"/>
                          <a:ea typeface="HRDF medium" panose="02000600020000020004" pitchFamily="2" charset="-78"/>
                          <a:cs typeface="SST Arabic" panose="020B0504030504020204" pitchFamily="34" charset="-78"/>
                        </a:rPr>
                        <a:t>(200 ريال)</a:t>
                      </a:r>
                      <a:endParaRPr lang="en-US" sz="1100">
                        <a:effectLst/>
                        <a:latin typeface="SST Arabic" panose="020B0504030504020204" pitchFamily="34" charset="-78"/>
                        <a:ea typeface="HRDF medium" panose="02000600020000020004" pitchFamily="2" charset="-78"/>
                        <a:cs typeface="SST Arabic" panose="020B0504030504020204" pitchFamily="34" charset="-78"/>
                      </a:endParaRPr>
                    </a:p>
                  </a:txBody>
                  <a:tcPr marL="68580" marR="68580" marT="0" marB="0"/>
                </a:tc>
                <a:tc>
                  <a:txBody>
                    <a:bodyPr/>
                    <a:lstStyle/>
                    <a:p>
                      <a:pPr marL="0" marR="0" algn="ctr" rtl="1">
                        <a:lnSpc>
                          <a:spcPct val="115000"/>
                        </a:lnSpc>
                        <a:spcBef>
                          <a:spcPts val="0"/>
                        </a:spcBef>
                        <a:spcAft>
                          <a:spcPts val="0"/>
                        </a:spcAft>
                      </a:pPr>
                      <a:r>
                        <a:rPr lang="ar-SA" sz="1400" dirty="0">
                          <a:effectLst/>
                          <a:latin typeface="SST Arabic" panose="020B0504030504020204" pitchFamily="34" charset="-78"/>
                          <a:ea typeface="HRDF medium" panose="02000600020000020004" pitchFamily="2" charset="-78"/>
                          <a:cs typeface="SST Arabic" panose="020B0504030504020204" pitchFamily="34" charset="-78"/>
                        </a:rPr>
                        <a:t>ثلاث</a:t>
                      </a:r>
                      <a:r>
                        <a:rPr lang="ar-SA" sz="1400" baseline="0" dirty="0">
                          <a:effectLst/>
                          <a:latin typeface="SST Arabic" panose="020B0504030504020204" pitchFamily="34" charset="-78"/>
                          <a:ea typeface="HRDF medium" panose="02000600020000020004" pitchFamily="2" charset="-78"/>
                          <a:cs typeface="SST Arabic" panose="020B0504030504020204" pitchFamily="34" charset="-78"/>
                        </a:rPr>
                        <a:t> مرات متتالية أو متفرقة </a:t>
                      </a:r>
                      <a:endParaRPr lang="en-US" sz="1100" dirty="0">
                        <a:effectLst/>
                        <a:latin typeface="SST Arabic" panose="020B0504030504020204" pitchFamily="34" charset="-78"/>
                        <a:ea typeface="HRDF medium" panose="02000600020000020004" pitchFamily="2" charset="-78"/>
                        <a:cs typeface="SST Arabic" panose="020B0504030504020204" pitchFamily="34" charset="-78"/>
                      </a:endParaRPr>
                    </a:p>
                  </a:txBody>
                  <a:tcPr marL="68580" marR="68580" marT="0" marB="0" anchor="ctr"/>
                </a:tc>
                <a:extLst>
                  <a:ext uri="{0D108BD9-81ED-4DB2-BD59-A6C34878D82A}">
                    <a16:rowId xmlns:a16="http://schemas.microsoft.com/office/drawing/2014/main" val="3866730768"/>
                  </a:ext>
                </a:extLst>
              </a:tr>
              <a:tr h="411331">
                <a:tc>
                  <a:txBody>
                    <a:bodyPr/>
                    <a:lstStyle/>
                    <a:p>
                      <a:pPr marL="0" marR="0" algn="ctr" rtl="1">
                        <a:lnSpc>
                          <a:spcPct val="115000"/>
                        </a:lnSpc>
                        <a:spcBef>
                          <a:spcPts val="0"/>
                        </a:spcBef>
                        <a:spcAft>
                          <a:spcPts val="0"/>
                        </a:spcAft>
                      </a:pPr>
                      <a:r>
                        <a:rPr lang="ar-SA" sz="1400" dirty="0">
                          <a:effectLst/>
                          <a:latin typeface="SST Arabic" panose="020B0504030504020204" pitchFamily="34" charset="-78"/>
                          <a:ea typeface="HRDF medium" panose="02000600020000020004" pitchFamily="2" charset="-78"/>
                          <a:cs typeface="SST Arabic" panose="020B0504030504020204" pitchFamily="34" charset="-78"/>
                        </a:rPr>
                        <a:t>عدم حضور التدريب </a:t>
                      </a:r>
                      <a:r>
                        <a:rPr lang="en-US" sz="1400" dirty="0">
                          <a:effectLst/>
                          <a:latin typeface="SST Arabic" panose="020B0504030504020204" pitchFamily="34" charset="-78"/>
                          <a:ea typeface="HRDF medium" panose="02000600020000020004" pitchFamily="2" charset="-78"/>
                          <a:cs typeface="SST Arabic" panose="020B0504030504020204" pitchFamily="34" charset="-78"/>
                        </a:rPr>
                        <a:t>/</a:t>
                      </a:r>
                      <a:r>
                        <a:rPr lang="ar-SA" sz="1400" dirty="0">
                          <a:effectLst/>
                          <a:latin typeface="SST Arabic" panose="020B0504030504020204" pitchFamily="34" charset="-78"/>
                          <a:ea typeface="HRDF medium" panose="02000600020000020004" pitchFamily="2" charset="-78"/>
                          <a:cs typeface="SST Arabic" panose="020B0504030504020204" pitchFamily="34" charset="-78"/>
                        </a:rPr>
                        <a:t>عدم حضور خدمات التوظيف </a:t>
                      </a:r>
                      <a:r>
                        <a:rPr lang="en-US" sz="1400" dirty="0">
                          <a:effectLst/>
                          <a:latin typeface="SST Arabic" panose="020B0504030504020204" pitchFamily="34" charset="-78"/>
                          <a:ea typeface="HRDF medium" panose="02000600020000020004" pitchFamily="2" charset="-78"/>
                          <a:cs typeface="SST Arabic" panose="020B0504030504020204" pitchFamily="34" charset="-78"/>
                        </a:rPr>
                        <a:t>/</a:t>
                      </a:r>
                      <a:r>
                        <a:rPr lang="ar-SA" sz="1400" dirty="0">
                          <a:effectLst/>
                          <a:latin typeface="SST Arabic" panose="020B0504030504020204" pitchFamily="34" charset="-78"/>
                          <a:ea typeface="HRDF medium" panose="02000600020000020004" pitchFamily="2" charset="-78"/>
                          <a:cs typeface="SST Arabic" panose="020B0504030504020204" pitchFamily="34" charset="-78"/>
                        </a:rPr>
                        <a:t>عدم التجاوب مع التواصل </a:t>
                      </a:r>
                      <a:endParaRPr lang="en-US" sz="1100" dirty="0">
                        <a:effectLst/>
                        <a:latin typeface="SST Arabic" panose="020B0504030504020204" pitchFamily="34" charset="-78"/>
                        <a:ea typeface="HRDF medium" panose="02000600020000020004" pitchFamily="2" charset="-78"/>
                        <a:cs typeface="SST Arabic" panose="020B0504030504020204" pitchFamily="34" charset="-78"/>
                      </a:endParaRPr>
                    </a:p>
                  </a:txBody>
                  <a:tcPr marL="68580" marR="68580" marT="0" marB="0" anchor="ctr"/>
                </a:tc>
                <a:tc>
                  <a:txBody>
                    <a:bodyPr/>
                    <a:lstStyle/>
                    <a:p>
                      <a:pPr marL="0" marR="0" algn="ctr" rtl="0">
                        <a:lnSpc>
                          <a:spcPct val="107000"/>
                        </a:lnSpc>
                        <a:spcBef>
                          <a:spcPts val="0"/>
                        </a:spcBef>
                        <a:spcAft>
                          <a:spcPts val="800"/>
                        </a:spcAft>
                      </a:pPr>
                      <a:r>
                        <a:rPr lang="ar-SA" sz="1400" dirty="0">
                          <a:effectLst/>
                          <a:latin typeface="SST Arabic" panose="020B0504030504020204" pitchFamily="34" charset="-78"/>
                          <a:ea typeface="HRDF medium" panose="02000600020000020004" pitchFamily="2" charset="-78"/>
                          <a:cs typeface="SST Arabic" panose="020B0504030504020204" pitchFamily="34" charset="-78"/>
                        </a:rPr>
                        <a:t>(200 ريال)</a:t>
                      </a:r>
                    </a:p>
                  </a:txBody>
                  <a:tcPr marL="68580" marR="68580" marT="0" marB="0"/>
                </a:tc>
                <a:tc>
                  <a:txBody>
                    <a:bodyPr/>
                    <a:lstStyle/>
                    <a:p>
                      <a:pPr marL="0" marR="0" algn="ctr" rtl="1">
                        <a:lnSpc>
                          <a:spcPct val="115000"/>
                        </a:lnSpc>
                        <a:spcBef>
                          <a:spcPts val="0"/>
                        </a:spcBef>
                        <a:spcAft>
                          <a:spcPts val="0"/>
                        </a:spcAft>
                      </a:pPr>
                      <a:r>
                        <a:rPr lang="ar-SA" sz="1400" dirty="0">
                          <a:effectLst/>
                          <a:latin typeface="SST Arabic" panose="020B0504030504020204" pitchFamily="34" charset="-78"/>
                          <a:ea typeface="HRDF medium" panose="02000600020000020004" pitchFamily="2" charset="-78"/>
                          <a:cs typeface="SST Arabic" panose="020B0504030504020204" pitchFamily="34" charset="-78"/>
                        </a:rPr>
                        <a:t>ثلاث</a:t>
                      </a:r>
                      <a:r>
                        <a:rPr lang="ar-SA" sz="1400" baseline="0" dirty="0">
                          <a:effectLst/>
                          <a:latin typeface="SST Arabic" panose="020B0504030504020204" pitchFamily="34" charset="-78"/>
                          <a:ea typeface="HRDF medium" panose="02000600020000020004" pitchFamily="2" charset="-78"/>
                          <a:cs typeface="SST Arabic" panose="020B0504030504020204" pitchFamily="34" charset="-78"/>
                        </a:rPr>
                        <a:t> مرات متتالية أو متفرقة </a:t>
                      </a:r>
                      <a:endParaRPr lang="en-US" sz="1100" dirty="0">
                        <a:effectLst/>
                        <a:latin typeface="SST Arabic" panose="020B0504030504020204" pitchFamily="34" charset="-78"/>
                        <a:ea typeface="HRDF medium" panose="02000600020000020004" pitchFamily="2" charset="-78"/>
                        <a:cs typeface="SST Arabic" panose="020B0504030504020204" pitchFamily="34" charset="-78"/>
                      </a:endParaRPr>
                    </a:p>
                  </a:txBody>
                  <a:tcPr marL="68580" marR="68580" marT="0" marB="0"/>
                </a:tc>
                <a:extLst>
                  <a:ext uri="{0D108BD9-81ED-4DB2-BD59-A6C34878D82A}">
                    <a16:rowId xmlns:a16="http://schemas.microsoft.com/office/drawing/2014/main" val="502810665"/>
                  </a:ext>
                </a:extLst>
              </a:tr>
              <a:tr h="363238">
                <a:tc>
                  <a:txBody>
                    <a:bodyPr/>
                    <a:lstStyle/>
                    <a:p>
                      <a:pPr marL="0" marR="0" algn="ctr" rtl="1">
                        <a:lnSpc>
                          <a:spcPct val="115000"/>
                        </a:lnSpc>
                        <a:spcBef>
                          <a:spcPts val="0"/>
                        </a:spcBef>
                        <a:spcAft>
                          <a:spcPts val="0"/>
                        </a:spcAft>
                      </a:pPr>
                      <a:r>
                        <a:rPr lang="ar-SA" sz="1400">
                          <a:effectLst/>
                          <a:latin typeface="SST Arabic" panose="020B0504030504020204" pitchFamily="34" charset="-78"/>
                          <a:ea typeface="HRDF medium" panose="02000600020000020004" pitchFamily="2" charset="-78"/>
                          <a:cs typeface="SST Arabic" panose="020B0504030504020204" pitchFamily="34" charset="-78"/>
                        </a:rPr>
                        <a:t>عدم حضور المقابلة الشخصية</a:t>
                      </a:r>
                      <a:endParaRPr lang="en-US" sz="1100">
                        <a:effectLst/>
                        <a:latin typeface="SST Arabic" panose="020B0504030504020204" pitchFamily="34" charset="-78"/>
                        <a:ea typeface="HRDF medium" panose="02000600020000020004" pitchFamily="2" charset="-78"/>
                        <a:cs typeface="SST Arabic" panose="020B0504030504020204" pitchFamily="34" charset="-78"/>
                      </a:endParaRPr>
                    </a:p>
                  </a:txBody>
                  <a:tcPr marL="68580" marR="68580" marT="0" marB="0" anchor="ctr"/>
                </a:tc>
                <a:tc>
                  <a:txBody>
                    <a:bodyPr/>
                    <a:lstStyle/>
                    <a:p>
                      <a:pPr marL="0" marR="0" algn="ctr" rtl="0">
                        <a:lnSpc>
                          <a:spcPct val="107000"/>
                        </a:lnSpc>
                        <a:spcBef>
                          <a:spcPts val="0"/>
                        </a:spcBef>
                        <a:spcAft>
                          <a:spcPts val="800"/>
                        </a:spcAft>
                      </a:pPr>
                      <a:r>
                        <a:rPr lang="ar-SA" sz="1400" dirty="0">
                          <a:effectLst/>
                          <a:latin typeface="SST Arabic" panose="020B0504030504020204" pitchFamily="34" charset="-78"/>
                          <a:ea typeface="HRDF medium" panose="02000600020000020004" pitchFamily="2" charset="-78"/>
                          <a:cs typeface="SST Arabic" panose="020B0504030504020204" pitchFamily="34" charset="-78"/>
                        </a:rPr>
                        <a:t>(200 ريال)</a:t>
                      </a:r>
                      <a:endParaRPr lang="en-US" sz="1100" dirty="0">
                        <a:effectLst/>
                        <a:latin typeface="SST Arabic" panose="020B0504030504020204" pitchFamily="34" charset="-78"/>
                        <a:ea typeface="HRDF medium" panose="02000600020000020004" pitchFamily="2" charset="-78"/>
                        <a:cs typeface="SST Arabic" panose="020B0504030504020204" pitchFamily="34" charset="-78"/>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ar-SA" sz="1400" dirty="0">
                          <a:effectLst/>
                          <a:latin typeface="SST Arabic" panose="020B0504030504020204" pitchFamily="34" charset="-78"/>
                          <a:ea typeface="HRDF medium" panose="02000600020000020004" pitchFamily="2" charset="-78"/>
                          <a:cs typeface="SST Arabic" panose="020B0504030504020204" pitchFamily="34" charset="-78"/>
                        </a:rPr>
                        <a:t>ثلاث</a:t>
                      </a:r>
                      <a:r>
                        <a:rPr lang="ar-SA" sz="1400" baseline="0" dirty="0">
                          <a:effectLst/>
                          <a:latin typeface="SST Arabic" panose="020B0504030504020204" pitchFamily="34" charset="-78"/>
                          <a:ea typeface="HRDF medium" panose="02000600020000020004" pitchFamily="2" charset="-78"/>
                          <a:cs typeface="SST Arabic" panose="020B0504030504020204" pitchFamily="34" charset="-78"/>
                        </a:rPr>
                        <a:t> مرات متتالية أو متفرقة </a:t>
                      </a:r>
                      <a:endParaRPr lang="en-US" sz="1400" dirty="0">
                        <a:effectLst/>
                        <a:latin typeface="SST Arabic" panose="020B0504030504020204" pitchFamily="34" charset="-78"/>
                        <a:ea typeface="HRDF medium" panose="02000600020000020004" pitchFamily="2" charset="-78"/>
                        <a:cs typeface="SST Arabic" panose="020B0504030504020204" pitchFamily="34" charset="-78"/>
                      </a:endParaRPr>
                    </a:p>
                  </a:txBody>
                  <a:tcPr marL="68580" marR="68580" marT="0" marB="0"/>
                </a:tc>
                <a:extLst>
                  <a:ext uri="{0D108BD9-81ED-4DB2-BD59-A6C34878D82A}">
                    <a16:rowId xmlns:a16="http://schemas.microsoft.com/office/drawing/2014/main" val="3259718903"/>
                  </a:ext>
                </a:extLst>
              </a:tr>
              <a:tr h="363238">
                <a:tc>
                  <a:txBody>
                    <a:bodyPr/>
                    <a:lstStyle/>
                    <a:p>
                      <a:pPr marL="0" marR="0" algn="ctr" rtl="1">
                        <a:lnSpc>
                          <a:spcPct val="115000"/>
                        </a:lnSpc>
                        <a:spcBef>
                          <a:spcPts val="0"/>
                        </a:spcBef>
                        <a:spcAft>
                          <a:spcPts val="0"/>
                        </a:spcAft>
                      </a:pPr>
                      <a:r>
                        <a:rPr lang="ar-SA" sz="1400" dirty="0">
                          <a:effectLst/>
                          <a:latin typeface="SST Arabic" panose="020B0504030504020204" pitchFamily="34" charset="-78"/>
                          <a:ea typeface="HRDF medium" panose="02000600020000020004" pitchFamily="2" charset="-78"/>
                          <a:cs typeface="SST Arabic" panose="020B0504030504020204" pitchFamily="34" charset="-78"/>
                        </a:rPr>
                        <a:t>عدم القيام بساعات العمل التطوعي</a:t>
                      </a:r>
                    </a:p>
                  </a:txBody>
                  <a:tcPr marL="68580" marR="68580" marT="0" marB="0" anchor="ctr"/>
                </a:tc>
                <a:tc>
                  <a:txBody>
                    <a:bodyPr/>
                    <a:lstStyle/>
                    <a:p>
                      <a:pPr marL="0" marR="0" algn="ctr" rtl="0">
                        <a:lnSpc>
                          <a:spcPct val="107000"/>
                        </a:lnSpc>
                        <a:spcBef>
                          <a:spcPts val="0"/>
                        </a:spcBef>
                        <a:spcAft>
                          <a:spcPts val="800"/>
                        </a:spcAft>
                      </a:pPr>
                      <a:r>
                        <a:rPr lang="ar-SA" sz="1400" dirty="0">
                          <a:effectLst/>
                          <a:latin typeface="SST Arabic" panose="020B0504030504020204" pitchFamily="34" charset="-78"/>
                          <a:ea typeface="HRDF medium" panose="02000600020000020004" pitchFamily="2" charset="-78"/>
                          <a:cs typeface="SST Arabic" panose="020B0504030504020204" pitchFamily="34" charset="-78"/>
                        </a:rPr>
                        <a:t>(200 ريال)</a:t>
                      </a:r>
                      <a:endParaRPr lang="en-US" sz="1100" dirty="0">
                        <a:effectLst/>
                        <a:latin typeface="SST Arabic" panose="020B0504030504020204" pitchFamily="34" charset="-78"/>
                        <a:ea typeface="HRDF medium" panose="02000600020000020004" pitchFamily="2" charset="-78"/>
                        <a:cs typeface="SST Arabic" panose="020B0504030504020204" pitchFamily="34" charset="-78"/>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ar-SA" sz="1400">
                          <a:effectLst/>
                          <a:latin typeface="SST Arabic" panose="020B0504030504020204" pitchFamily="34" charset="-78"/>
                          <a:ea typeface="HRDF medium" panose="02000600020000020004" pitchFamily="2" charset="-78"/>
                          <a:cs typeface="SST Arabic" panose="020B0504030504020204" pitchFamily="34" charset="-78"/>
                        </a:rPr>
                        <a:t>ثلاث</a:t>
                      </a:r>
                      <a:r>
                        <a:rPr lang="ar-SA" sz="1400" baseline="0">
                          <a:effectLst/>
                          <a:latin typeface="SST Arabic" panose="020B0504030504020204" pitchFamily="34" charset="-78"/>
                          <a:ea typeface="HRDF medium" panose="02000600020000020004" pitchFamily="2" charset="-78"/>
                          <a:cs typeface="SST Arabic" panose="020B0504030504020204" pitchFamily="34" charset="-78"/>
                        </a:rPr>
                        <a:t> مرات متتالية أو متفرقة </a:t>
                      </a:r>
                      <a:endParaRPr lang="en-US" sz="1400" dirty="0">
                        <a:effectLst/>
                        <a:latin typeface="SST Arabic" panose="020B0504030504020204" pitchFamily="34" charset="-78"/>
                        <a:ea typeface="HRDF medium" panose="02000600020000020004" pitchFamily="2" charset="-78"/>
                        <a:cs typeface="SST Arabic" panose="020B0504030504020204" pitchFamily="34" charset="-78"/>
                      </a:endParaRPr>
                    </a:p>
                  </a:txBody>
                  <a:tcPr marL="68580" marR="68580" marT="0" marB="0" anchor="ctr"/>
                </a:tc>
                <a:extLst>
                  <a:ext uri="{0D108BD9-81ED-4DB2-BD59-A6C34878D82A}">
                    <a16:rowId xmlns:a16="http://schemas.microsoft.com/office/drawing/2014/main" val="2691905700"/>
                  </a:ext>
                </a:extLst>
              </a:tr>
              <a:tr h="363238">
                <a:tc>
                  <a:txBody>
                    <a:bodyPr/>
                    <a:lstStyle/>
                    <a:p>
                      <a:pPr marL="0" marR="0" algn="ctr" rtl="1">
                        <a:lnSpc>
                          <a:spcPct val="115000"/>
                        </a:lnSpc>
                        <a:spcBef>
                          <a:spcPts val="0"/>
                        </a:spcBef>
                        <a:spcAft>
                          <a:spcPts val="0"/>
                        </a:spcAft>
                      </a:pPr>
                      <a:r>
                        <a:rPr lang="ar-SA" sz="1400" dirty="0">
                          <a:effectLst/>
                          <a:latin typeface="SST Arabic" panose="020B0504030504020204" pitchFamily="34" charset="-78"/>
                          <a:ea typeface="HRDF medium" panose="02000600020000020004" pitchFamily="2" charset="-78"/>
                          <a:cs typeface="SST Arabic" panose="020B0504030504020204" pitchFamily="34" charset="-78"/>
                        </a:rPr>
                        <a:t>رفض عرض وظيفي مناسب</a:t>
                      </a:r>
                      <a:endParaRPr lang="en-US" sz="1100" dirty="0">
                        <a:effectLst/>
                        <a:latin typeface="SST Arabic" panose="020B0504030504020204" pitchFamily="34" charset="-78"/>
                        <a:ea typeface="HRDF medium" panose="02000600020000020004" pitchFamily="2" charset="-78"/>
                        <a:cs typeface="SST Arabic" panose="020B0504030504020204" pitchFamily="34" charset="-78"/>
                      </a:endParaRPr>
                    </a:p>
                  </a:txBody>
                  <a:tcPr marL="68580" marR="68580" marT="0" marB="0" anchor="ctr"/>
                </a:tc>
                <a:tc>
                  <a:txBody>
                    <a:bodyPr/>
                    <a:lstStyle/>
                    <a:p>
                      <a:pPr marL="0" marR="0" algn="ctr" rtl="0">
                        <a:lnSpc>
                          <a:spcPct val="115000"/>
                        </a:lnSpc>
                        <a:spcBef>
                          <a:spcPts val="0"/>
                        </a:spcBef>
                        <a:spcAft>
                          <a:spcPts val="0"/>
                        </a:spcAft>
                      </a:pPr>
                      <a:r>
                        <a:rPr lang="en-US" sz="1400" dirty="0">
                          <a:effectLst/>
                          <a:latin typeface="SST Arabic" panose="020B0504030504020204" pitchFamily="34" charset="-78"/>
                          <a:ea typeface="HRDF medium" panose="02000600020000020004" pitchFamily="2" charset="-78"/>
                          <a:cs typeface="SST Arabic" panose="020B0504030504020204" pitchFamily="34" charset="-78"/>
                          <a:sym typeface="Webdings" panose="05030102010509060703" pitchFamily="18" charset="2"/>
                        </a:rPr>
                        <a:t></a:t>
                      </a:r>
                      <a:endParaRPr lang="en-US" sz="1100" dirty="0">
                        <a:effectLst/>
                        <a:latin typeface="SST Arabic" panose="020B0504030504020204" pitchFamily="34" charset="-78"/>
                        <a:ea typeface="HRDF medium" panose="02000600020000020004" pitchFamily="2" charset="-78"/>
                        <a:cs typeface="SST Arabic" panose="020B0504030504020204" pitchFamily="34" charset="-78"/>
                      </a:endParaRPr>
                    </a:p>
                  </a:txBody>
                  <a:tcPr marL="68580" marR="68580" marT="0" marB="0" anchor="ctr"/>
                </a:tc>
                <a:tc>
                  <a:txBody>
                    <a:bodyPr/>
                    <a:lstStyle/>
                    <a:p>
                      <a:pPr marL="0" marR="0" algn="ctr" rtl="1">
                        <a:lnSpc>
                          <a:spcPct val="115000"/>
                        </a:lnSpc>
                        <a:spcBef>
                          <a:spcPts val="0"/>
                        </a:spcBef>
                        <a:spcAft>
                          <a:spcPts val="0"/>
                        </a:spcAft>
                      </a:pPr>
                      <a:r>
                        <a:rPr lang="ar-SA" sz="1400" dirty="0">
                          <a:effectLst/>
                          <a:latin typeface="SST Arabic" panose="020B0504030504020204" pitchFamily="34" charset="-78"/>
                          <a:ea typeface="HRDF medium" panose="02000600020000020004" pitchFamily="2" charset="-78"/>
                          <a:cs typeface="SST Arabic" panose="020B0504030504020204" pitchFamily="34" charset="-78"/>
                        </a:rPr>
                        <a:t>مرتين متتالية أو متفرقة </a:t>
                      </a:r>
                      <a:endParaRPr lang="en-US" sz="1100" dirty="0">
                        <a:effectLst/>
                        <a:latin typeface="SST Arabic" panose="020B0504030504020204" pitchFamily="34" charset="-78"/>
                        <a:ea typeface="HRDF medium" panose="02000600020000020004" pitchFamily="2" charset="-78"/>
                        <a:cs typeface="SST Arabic" panose="020B0504030504020204" pitchFamily="34" charset="-78"/>
                      </a:endParaRPr>
                    </a:p>
                  </a:txBody>
                  <a:tcPr marL="68580" marR="68580" marT="0" marB="0" anchor="ctr"/>
                </a:tc>
                <a:extLst>
                  <a:ext uri="{0D108BD9-81ED-4DB2-BD59-A6C34878D82A}">
                    <a16:rowId xmlns:a16="http://schemas.microsoft.com/office/drawing/2014/main" val="880214117"/>
                  </a:ext>
                </a:extLst>
              </a:tr>
            </a:tbl>
          </a:graphicData>
        </a:graphic>
      </p:graphicFrame>
      <p:sp>
        <p:nvSpPr>
          <p:cNvPr id="16" name="مستطيل 10">
            <a:extLst>
              <a:ext uri="{FF2B5EF4-FFF2-40B4-BE49-F238E27FC236}">
                <a16:creationId xmlns:a16="http://schemas.microsoft.com/office/drawing/2014/main" id="{F533140A-B6F3-453E-938E-FFAD4EA9F4F1}"/>
              </a:ext>
            </a:extLst>
          </p:cNvPr>
          <p:cNvSpPr/>
          <p:nvPr/>
        </p:nvSpPr>
        <p:spPr>
          <a:xfrm>
            <a:off x="290538" y="4932607"/>
            <a:ext cx="11085515" cy="1323439"/>
          </a:xfrm>
          <a:prstGeom prst="rect">
            <a:avLst/>
          </a:prstGeom>
          <a:solidFill>
            <a:srgbClr val="F2F2F2"/>
          </a:solidFill>
        </p:spPr>
        <p:txBody>
          <a:bodyPr wrap="square">
            <a:spAutoFit/>
          </a:bodyPr>
          <a:lstStyle/>
          <a:p>
            <a:pPr marL="285750" indent="-285750">
              <a:buFont typeface="Arial" panose="020B0604020202020204" pitchFamily="34" charset="0"/>
              <a:buChar char="•"/>
            </a:pPr>
            <a:r>
              <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 يتم استبعاد الباحث عن عمل المسجل بالبرنامج بعد حصوله على ثلاث إنذارات </a:t>
            </a:r>
            <a:r>
              <a:rPr lang="en-US"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a:t>
            </a:r>
            <a:r>
              <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مخالفات من أي نوع من أنواع الإنذارات </a:t>
            </a:r>
            <a:r>
              <a:rPr lang="en-US"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a:t>
            </a:r>
            <a:r>
              <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المخالفات ، و يمكن للباحث عن عمل إعادة التقديم بعد مضي سنة من تاريخ الاستبعاد.</a:t>
            </a:r>
            <a:endParaRPr lang="en-US"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endParaRPr>
          </a:p>
          <a:p>
            <a:pPr marL="285750" indent="-285750">
              <a:buFont typeface="Arial" panose="020B0604020202020204" pitchFamily="34" charset="0"/>
              <a:buChar char="•"/>
            </a:pPr>
            <a:endParaRPr lang="en-US"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endParaRPr>
          </a:p>
          <a:p>
            <a:pPr marL="285750" indent="-285750">
              <a:buFont typeface="Arial" panose="020B0604020202020204" pitchFamily="34" charset="0"/>
              <a:buChar char="•"/>
            </a:pPr>
            <a:r>
              <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 يستطيع الباحث عن عمل المسجل في البرنامج في حال رغبته طلب إيقاف صرف الإعانة قبل انتهاء مدة البرنامج في أي وقت ثم إعادة التقديم على البرنامج بعد مضي مدة شهرين من تاريخ الانسحاب  عند الحاجة لاستكمال صرف المدة المتبقية من الإعانة </a:t>
            </a:r>
            <a:endParaRPr lang="ar-SA" sz="1600" dirty="0">
              <a:latin typeface="SST Arabic" panose="020B0504030504020204" pitchFamily="34" charset="-78"/>
              <a:ea typeface="HRDF medium" panose="02000600020000020004" pitchFamily="2" charset="-78"/>
              <a:cs typeface="SST Arabic" panose="020B0504030504020204" pitchFamily="34" charset="-78"/>
            </a:endParaRPr>
          </a:p>
        </p:txBody>
      </p:sp>
    </p:spTree>
    <p:extLst>
      <p:ext uri="{BB962C8B-B14F-4D97-AF65-F5344CB8AC3E}">
        <p14:creationId xmlns:p14="http://schemas.microsoft.com/office/powerpoint/2010/main" val="174718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24CAEC-7037-9D0D-C94B-E11395032E96}"/>
              </a:ext>
            </a:extLst>
          </p:cNvPr>
          <p:cNvSpPr>
            <a:spLocks noGrp="1"/>
          </p:cNvSpPr>
          <p:nvPr>
            <p:ph type="title"/>
          </p:nvPr>
        </p:nvSpPr>
        <p:spPr/>
        <p:txBody>
          <a:bodyPr/>
          <a:lstStyle/>
          <a:p>
            <a:endParaRPr lang="ar-SA"/>
          </a:p>
        </p:txBody>
      </p:sp>
      <p:pic>
        <p:nvPicPr>
          <p:cNvPr id="9" name="عنصر نائب للمحتوى 8">
            <a:extLst>
              <a:ext uri="{FF2B5EF4-FFF2-40B4-BE49-F238E27FC236}">
                <a16:creationId xmlns:a16="http://schemas.microsoft.com/office/drawing/2014/main" id="{21270196-B3AC-B7F9-16B0-3E6BFE37663F}"/>
              </a:ext>
            </a:extLst>
          </p:cNvPr>
          <p:cNvPicPr>
            <a:picLocks noGrp="1" noChangeAspect="1"/>
          </p:cNvPicPr>
          <p:nvPr>
            <p:ph idx="1"/>
          </p:nvPr>
        </p:nvPicPr>
        <p:blipFill>
          <a:blip r:embed="rId2"/>
          <a:stretch>
            <a:fillRect/>
          </a:stretch>
        </p:blipFill>
        <p:spPr>
          <a:xfrm>
            <a:off x="-127688" y="-68443"/>
            <a:ext cx="12319688" cy="6926443"/>
          </a:xfrm>
        </p:spPr>
      </p:pic>
      <p:pic>
        <p:nvPicPr>
          <p:cNvPr id="11" name="صورة 10" descr="صورة تحتوي على نص&#10;&#10;تم إنشاء الوصف تلقائياً">
            <a:extLst>
              <a:ext uri="{FF2B5EF4-FFF2-40B4-BE49-F238E27FC236}">
                <a16:creationId xmlns:a16="http://schemas.microsoft.com/office/drawing/2014/main" id="{9D76EADA-645C-9C10-17F2-90807DEEF232}"/>
              </a:ext>
            </a:extLst>
          </p:cNvPr>
          <p:cNvPicPr>
            <a:picLocks noChangeAspect="1"/>
          </p:cNvPicPr>
          <p:nvPr/>
        </p:nvPicPr>
        <p:blipFill>
          <a:blip r:embed="rId3"/>
          <a:stretch>
            <a:fillRect/>
          </a:stretch>
        </p:blipFill>
        <p:spPr>
          <a:xfrm>
            <a:off x="9933928" y="579419"/>
            <a:ext cx="1588931" cy="790100"/>
          </a:xfrm>
          <a:prstGeom prst="rect">
            <a:avLst/>
          </a:prstGeom>
        </p:spPr>
      </p:pic>
      <p:sp>
        <p:nvSpPr>
          <p:cNvPr id="3" name="TextBox 2">
            <a:extLst>
              <a:ext uri="{FF2B5EF4-FFF2-40B4-BE49-F238E27FC236}">
                <a16:creationId xmlns:a16="http://schemas.microsoft.com/office/drawing/2014/main" id="{CAD8A27D-7FBB-2C09-5A9A-DDCA464361D1}"/>
              </a:ext>
            </a:extLst>
          </p:cNvPr>
          <p:cNvSpPr txBox="1"/>
          <p:nvPr/>
        </p:nvSpPr>
        <p:spPr>
          <a:xfrm>
            <a:off x="4141178" y="579419"/>
            <a:ext cx="5623692" cy="677108"/>
          </a:xfrm>
          <a:prstGeom prst="rect">
            <a:avLst/>
          </a:prstGeom>
          <a:noFill/>
        </p:spPr>
        <p:txBody>
          <a:bodyPr wrap="square" rtlCol="0">
            <a:spAutoFit/>
          </a:bodyPr>
          <a:lstStyle/>
          <a:p>
            <a:r>
              <a:rPr kumimoji="0" lang="ar-SA" sz="18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rPr>
              <a:t>من التقرير</a:t>
            </a:r>
            <a:endParaRPr kumimoji="0" lang="ar-SA" sz="16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endParaRPr>
          </a:p>
          <a:p>
            <a:r>
              <a:rPr lang="ar-SA" sz="2000" b="1" dirty="0">
                <a:solidFill>
                  <a:srgbClr val="2E6899"/>
                </a:solidFill>
                <a:latin typeface="SST Arabic" panose="020B0504030504020204" pitchFamily="34" charset="-78"/>
                <a:ea typeface="HRDF medium Medium" panose="02000600020000020004" pitchFamily="2" charset="-78"/>
                <a:cs typeface="SST Arabic" panose="020B0504030504020204" pitchFamily="34" charset="-78"/>
              </a:rPr>
              <a:t>إجراء التقديم للبرنامج </a:t>
            </a:r>
          </a:p>
        </p:txBody>
      </p:sp>
      <p:sp>
        <p:nvSpPr>
          <p:cNvPr id="12" name="Slide Number Placeholder 11">
            <a:extLst>
              <a:ext uri="{FF2B5EF4-FFF2-40B4-BE49-F238E27FC236}">
                <a16:creationId xmlns:a16="http://schemas.microsoft.com/office/drawing/2014/main" id="{6166AD51-34D0-A4EC-A37D-A6C3E1241E7B}"/>
              </a:ext>
            </a:extLst>
          </p:cNvPr>
          <p:cNvSpPr>
            <a:spLocks noGrp="1"/>
          </p:cNvSpPr>
          <p:nvPr>
            <p:ph type="sldNum" sz="quarter" idx="12"/>
          </p:nvPr>
        </p:nvSpPr>
        <p:spPr/>
        <p:txBody>
          <a:bodyPr/>
          <a:lstStyle/>
          <a:p>
            <a:fld id="{EA52A1DE-5165-054B-9DF1-351D9F444894}" type="slidenum">
              <a:rPr lang="ar-SA" smtClean="0"/>
              <a:t>6</a:t>
            </a:fld>
            <a:endParaRPr lang="ar-SA"/>
          </a:p>
        </p:txBody>
      </p:sp>
      <p:cxnSp>
        <p:nvCxnSpPr>
          <p:cNvPr id="13" name="Straight Connector 12">
            <a:extLst>
              <a:ext uri="{FF2B5EF4-FFF2-40B4-BE49-F238E27FC236}">
                <a16:creationId xmlns:a16="http://schemas.microsoft.com/office/drawing/2014/main" id="{9168D648-67FE-9A0C-0A4F-C3F58679924A}"/>
              </a:ext>
            </a:extLst>
          </p:cNvPr>
          <p:cNvCxnSpPr>
            <a:cxnSpLocks/>
          </p:cNvCxnSpPr>
          <p:nvPr/>
        </p:nvCxnSpPr>
        <p:spPr>
          <a:xfrm>
            <a:off x="4044725" y="1624043"/>
            <a:ext cx="5720144" cy="0"/>
          </a:xfrm>
          <a:prstGeom prst="line">
            <a:avLst/>
          </a:prstGeom>
          <a:ln w="19050">
            <a:solidFill>
              <a:srgbClr val="2E6899"/>
            </a:solidFill>
          </a:ln>
        </p:spPr>
        <p:style>
          <a:lnRef idx="1">
            <a:schemeClr val="accent1"/>
          </a:lnRef>
          <a:fillRef idx="0">
            <a:schemeClr val="accent1"/>
          </a:fillRef>
          <a:effectRef idx="0">
            <a:schemeClr val="accent1"/>
          </a:effectRef>
          <a:fontRef idx="minor">
            <a:schemeClr val="tx1"/>
          </a:fontRef>
        </p:style>
      </p:cxnSp>
      <p:sp>
        <p:nvSpPr>
          <p:cNvPr id="16" name="مستطيل 10">
            <a:extLst>
              <a:ext uri="{FF2B5EF4-FFF2-40B4-BE49-F238E27FC236}">
                <a16:creationId xmlns:a16="http://schemas.microsoft.com/office/drawing/2014/main" id="{F533140A-B6F3-453E-938E-FFAD4EA9F4F1}"/>
              </a:ext>
            </a:extLst>
          </p:cNvPr>
          <p:cNvSpPr/>
          <p:nvPr/>
        </p:nvSpPr>
        <p:spPr>
          <a:xfrm>
            <a:off x="268285" y="2124256"/>
            <a:ext cx="11085515" cy="4462760"/>
          </a:xfrm>
          <a:prstGeom prst="rect">
            <a:avLst/>
          </a:prstGeom>
          <a:noFill/>
        </p:spPr>
        <p:txBody>
          <a:bodyPr wrap="square">
            <a:spAutoFit/>
          </a:bodyPr>
          <a:lstStyle/>
          <a:p>
            <a:pPr marL="285750" indent="-285750">
              <a:lnSpc>
                <a:spcPct val="200000"/>
              </a:lnSpc>
              <a:buFont typeface="Wingdings" panose="05000000000000000000" pitchFamily="2" charset="2"/>
              <a:buChar char="§"/>
            </a:pPr>
            <a:r>
              <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التقديم على البرنامج عبر الدخول على الموقع الإلكتروني للصندوق</a:t>
            </a:r>
            <a:r>
              <a:rPr lang="en-US"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www.taqat.sa </a:t>
            </a:r>
            <a:r>
              <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 </a:t>
            </a:r>
            <a:r>
              <a:rPr lang="en-US"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 </a:t>
            </a:r>
            <a:r>
              <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واتباع الارشادات الموجودة في الموقع</a:t>
            </a:r>
          </a:p>
          <a:p>
            <a:pPr marL="285750" indent="-285750">
              <a:lnSpc>
                <a:spcPct val="200000"/>
              </a:lnSpc>
              <a:buFont typeface="Wingdings" panose="05000000000000000000" pitchFamily="2" charset="2"/>
              <a:buChar char="§"/>
            </a:pPr>
            <a:r>
              <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يكون تقديم الطلب بمراعاة إحدى المدتين الآتيتين:</a:t>
            </a:r>
            <a:endParaRPr lang="en-US"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endParaRPr>
          </a:p>
          <a:p>
            <a:pPr marL="1257300">
              <a:lnSpc>
                <a:spcPct val="200000"/>
              </a:lnSpc>
              <a:buFont typeface="Wingdings" panose="05000000000000000000" pitchFamily="2" charset="2"/>
              <a:buChar char="ü"/>
            </a:pPr>
            <a:r>
              <a:rPr lang="en-US"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     </a:t>
            </a:r>
            <a:r>
              <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قبل مضي (أربعة وعشرين) شهر من تاريخ نهاية التدريب او التعليم</a:t>
            </a:r>
            <a:endParaRPr lang="en-US"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endParaRPr>
          </a:p>
          <a:p>
            <a:pPr marL="1257300">
              <a:lnSpc>
                <a:spcPct val="200000"/>
              </a:lnSpc>
              <a:buFont typeface="Wingdings" panose="05000000000000000000" pitchFamily="2" charset="2"/>
              <a:buChar char="ü"/>
            </a:pPr>
            <a:r>
              <a:rPr lang="en-US"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     </a:t>
            </a:r>
            <a:r>
              <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بعد مضي (أربعة وعشرين) شهر من تاريخ انتهاء العمل لمن سبق له العمل</a:t>
            </a:r>
          </a:p>
          <a:p>
            <a:pPr marL="285750" indent="-285750">
              <a:lnSpc>
                <a:spcPct val="200000"/>
              </a:lnSpc>
              <a:buFont typeface="Wingdings" panose="05000000000000000000" pitchFamily="2" charset="2"/>
              <a:buChar char="§"/>
            </a:pPr>
            <a:r>
              <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دراسة طلب الباحث عن عمل للتحقق من استيفائه لشروط الاهلية، وإشعاره بالرد خلال 60 يوم من تاريخ أخر إجراء قام باستكماله في الطلب، وعلى الباحث عن عمل تقديم جميع البيانات والمستندات والوثائق التي يطلبها الصندوق والتقيد بجميع التعليمات التي يصدرها الصندوق أثناء فترة دراسة الطلب</a:t>
            </a:r>
          </a:p>
          <a:p>
            <a:pPr marL="285750" indent="-285750">
              <a:lnSpc>
                <a:spcPct val="200000"/>
              </a:lnSpc>
              <a:buFont typeface="Wingdings" panose="05000000000000000000" pitchFamily="2" charset="2"/>
              <a:buChar char="§"/>
            </a:pPr>
            <a:r>
              <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rPr>
              <a:t>التحاق الباحث عن عمل بخدمات التوظيف في حال عدم وجود رحلة لديه في خدمات التوظيف</a:t>
            </a:r>
          </a:p>
          <a:p>
            <a:pPr>
              <a:lnSpc>
                <a:spcPct val="200000"/>
              </a:lnSpc>
            </a:pPr>
            <a:endParaRPr lang="ar-SA" sz="1600" dirty="0">
              <a:solidFill>
                <a:srgbClr val="002060"/>
              </a:solidFill>
              <a:latin typeface="SST Arabic" panose="020B0504030504020204" pitchFamily="34" charset="-78"/>
              <a:ea typeface="HRDF medium" panose="02000600020000020004" pitchFamily="2" charset="-78"/>
              <a:cs typeface="SST Arabic" panose="020B0504030504020204" pitchFamily="34" charset="-78"/>
            </a:endParaRPr>
          </a:p>
        </p:txBody>
      </p:sp>
    </p:spTree>
    <p:extLst>
      <p:ext uri="{BB962C8B-B14F-4D97-AF65-F5344CB8AC3E}">
        <p14:creationId xmlns:p14="http://schemas.microsoft.com/office/powerpoint/2010/main" val="648007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24CAEC-7037-9D0D-C94B-E11395032E96}"/>
              </a:ext>
            </a:extLst>
          </p:cNvPr>
          <p:cNvSpPr>
            <a:spLocks noGrp="1"/>
          </p:cNvSpPr>
          <p:nvPr>
            <p:ph type="title"/>
          </p:nvPr>
        </p:nvSpPr>
        <p:spPr/>
        <p:txBody>
          <a:bodyPr/>
          <a:lstStyle/>
          <a:p>
            <a:endParaRPr lang="ar-SA"/>
          </a:p>
        </p:txBody>
      </p:sp>
      <p:pic>
        <p:nvPicPr>
          <p:cNvPr id="9" name="عنصر نائب للمحتوى 8">
            <a:extLst>
              <a:ext uri="{FF2B5EF4-FFF2-40B4-BE49-F238E27FC236}">
                <a16:creationId xmlns:a16="http://schemas.microsoft.com/office/drawing/2014/main" id="{21270196-B3AC-B7F9-16B0-3E6BFE37663F}"/>
              </a:ext>
            </a:extLst>
          </p:cNvPr>
          <p:cNvPicPr>
            <a:picLocks noGrp="1" noChangeAspect="1"/>
          </p:cNvPicPr>
          <p:nvPr>
            <p:ph idx="1"/>
          </p:nvPr>
        </p:nvPicPr>
        <p:blipFill>
          <a:blip r:embed="rId2"/>
          <a:stretch>
            <a:fillRect/>
          </a:stretch>
        </p:blipFill>
        <p:spPr>
          <a:xfrm>
            <a:off x="-127688" y="-68443"/>
            <a:ext cx="12319688" cy="6926443"/>
          </a:xfrm>
        </p:spPr>
      </p:pic>
      <p:pic>
        <p:nvPicPr>
          <p:cNvPr id="11" name="صورة 10" descr="صورة تحتوي على نص&#10;&#10;تم إنشاء الوصف تلقائياً">
            <a:extLst>
              <a:ext uri="{FF2B5EF4-FFF2-40B4-BE49-F238E27FC236}">
                <a16:creationId xmlns:a16="http://schemas.microsoft.com/office/drawing/2014/main" id="{9D76EADA-645C-9C10-17F2-90807DEEF232}"/>
              </a:ext>
            </a:extLst>
          </p:cNvPr>
          <p:cNvPicPr>
            <a:picLocks noChangeAspect="1"/>
          </p:cNvPicPr>
          <p:nvPr/>
        </p:nvPicPr>
        <p:blipFill>
          <a:blip r:embed="rId3"/>
          <a:stretch>
            <a:fillRect/>
          </a:stretch>
        </p:blipFill>
        <p:spPr>
          <a:xfrm>
            <a:off x="9933928" y="579419"/>
            <a:ext cx="1588931" cy="790100"/>
          </a:xfrm>
          <a:prstGeom prst="rect">
            <a:avLst/>
          </a:prstGeom>
        </p:spPr>
      </p:pic>
      <p:sp>
        <p:nvSpPr>
          <p:cNvPr id="3" name="TextBox 2">
            <a:extLst>
              <a:ext uri="{FF2B5EF4-FFF2-40B4-BE49-F238E27FC236}">
                <a16:creationId xmlns:a16="http://schemas.microsoft.com/office/drawing/2014/main" id="{CAD8A27D-7FBB-2C09-5A9A-DDCA464361D1}"/>
              </a:ext>
            </a:extLst>
          </p:cNvPr>
          <p:cNvSpPr txBox="1"/>
          <p:nvPr/>
        </p:nvSpPr>
        <p:spPr>
          <a:xfrm>
            <a:off x="4141178" y="579419"/>
            <a:ext cx="5623692" cy="677108"/>
          </a:xfrm>
          <a:prstGeom prst="rect">
            <a:avLst/>
          </a:prstGeom>
          <a:noFill/>
        </p:spPr>
        <p:txBody>
          <a:bodyPr wrap="square" rtlCol="0">
            <a:spAutoFit/>
          </a:bodyPr>
          <a:lstStyle/>
          <a:p>
            <a:r>
              <a:rPr kumimoji="0" lang="ar-SA" sz="18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rPr>
              <a:t>من التقرير</a:t>
            </a:r>
            <a:endParaRPr kumimoji="0" lang="ar-SA" sz="16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endParaRPr>
          </a:p>
          <a:p>
            <a:r>
              <a:rPr lang="ar-SA" sz="2000" b="1" dirty="0">
                <a:solidFill>
                  <a:srgbClr val="2E6899"/>
                </a:solidFill>
                <a:latin typeface="SST Arabic" panose="020B0504030504020204" pitchFamily="34" charset="-78"/>
                <a:ea typeface="HRDF medium Medium" panose="02000600020000020004" pitchFamily="2" charset="-78"/>
                <a:cs typeface="SST Arabic" panose="020B0504030504020204" pitchFamily="34" charset="-78"/>
              </a:rPr>
              <a:t>مراحل التقديم للبرنامج </a:t>
            </a:r>
          </a:p>
        </p:txBody>
      </p:sp>
      <p:sp>
        <p:nvSpPr>
          <p:cNvPr id="12" name="Slide Number Placeholder 11">
            <a:extLst>
              <a:ext uri="{FF2B5EF4-FFF2-40B4-BE49-F238E27FC236}">
                <a16:creationId xmlns:a16="http://schemas.microsoft.com/office/drawing/2014/main" id="{6166AD51-34D0-A4EC-A37D-A6C3E1241E7B}"/>
              </a:ext>
            </a:extLst>
          </p:cNvPr>
          <p:cNvSpPr>
            <a:spLocks noGrp="1"/>
          </p:cNvSpPr>
          <p:nvPr>
            <p:ph type="sldNum" sz="quarter" idx="12"/>
          </p:nvPr>
        </p:nvSpPr>
        <p:spPr/>
        <p:txBody>
          <a:bodyPr/>
          <a:lstStyle/>
          <a:p>
            <a:fld id="{EA52A1DE-5165-054B-9DF1-351D9F444894}" type="slidenum">
              <a:rPr lang="ar-SA" smtClean="0"/>
              <a:t>7</a:t>
            </a:fld>
            <a:endParaRPr lang="ar-SA"/>
          </a:p>
        </p:txBody>
      </p:sp>
      <p:cxnSp>
        <p:nvCxnSpPr>
          <p:cNvPr id="13" name="Straight Connector 12">
            <a:extLst>
              <a:ext uri="{FF2B5EF4-FFF2-40B4-BE49-F238E27FC236}">
                <a16:creationId xmlns:a16="http://schemas.microsoft.com/office/drawing/2014/main" id="{9168D648-67FE-9A0C-0A4F-C3F58679924A}"/>
              </a:ext>
            </a:extLst>
          </p:cNvPr>
          <p:cNvCxnSpPr>
            <a:cxnSpLocks/>
          </p:cNvCxnSpPr>
          <p:nvPr/>
        </p:nvCxnSpPr>
        <p:spPr>
          <a:xfrm>
            <a:off x="4044725" y="1624043"/>
            <a:ext cx="5720144" cy="0"/>
          </a:xfrm>
          <a:prstGeom prst="line">
            <a:avLst/>
          </a:prstGeom>
          <a:ln w="19050">
            <a:solidFill>
              <a:srgbClr val="2E689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6F834F6-109E-4A1D-BA1B-1E58325600BC}"/>
              </a:ext>
            </a:extLst>
          </p:cNvPr>
          <p:cNvPicPr>
            <a:picLocks noChangeAspect="1"/>
          </p:cNvPicPr>
          <p:nvPr/>
        </p:nvPicPr>
        <p:blipFill>
          <a:blip r:embed="rId4"/>
          <a:stretch>
            <a:fillRect/>
          </a:stretch>
        </p:blipFill>
        <p:spPr>
          <a:xfrm>
            <a:off x="210065" y="2462069"/>
            <a:ext cx="11045704" cy="3899332"/>
          </a:xfrm>
          <a:prstGeom prst="rect">
            <a:avLst/>
          </a:prstGeom>
        </p:spPr>
      </p:pic>
    </p:spTree>
    <p:extLst>
      <p:ext uri="{BB962C8B-B14F-4D97-AF65-F5344CB8AC3E}">
        <p14:creationId xmlns:p14="http://schemas.microsoft.com/office/powerpoint/2010/main" val="428213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0FD4DC6-FEEA-843A-8850-2386F855834F}"/>
              </a:ext>
            </a:extLst>
          </p:cNvPr>
          <p:cNvPicPr>
            <a:picLocks noChangeAspect="1"/>
          </p:cNvPicPr>
          <p:nvPr/>
        </p:nvPicPr>
        <p:blipFill>
          <a:blip r:embed="rId2"/>
          <a:stretch>
            <a:fillRect/>
          </a:stretch>
        </p:blipFill>
        <p:spPr>
          <a:xfrm>
            <a:off x="-5873" y="-1584"/>
            <a:ext cx="12194978" cy="6856327"/>
          </a:xfrm>
          <a:prstGeom prst="rect">
            <a:avLst/>
          </a:prstGeom>
        </p:spPr>
      </p:pic>
      <p:pic>
        <p:nvPicPr>
          <p:cNvPr id="7" name="صورة 6" descr="صورة تحتوي على نص&#10;&#10;تم إنشاء الوصف تلقائياً">
            <a:extLst>
              <a:ext uri="{FF2B5EF4-FFF2-40B4-BE49-F238E27FC236}">
                <a16:creationId xmlns:a16="http://schemas.microsoft.com/office/drawing/2014/main" id="{26D0F853-DAE5-36AB-469D-E603EC6D569E}"/>
              </a:ext>
            </a:extLst>
          </p:cNvPr>
          <p:cNvPicPr>
            <a:picLocks noChangeAspect="1"/>
          </p:cNvPicPr>
          <p:nvPr/>
        </p:nvPicPr>
        <p:blipFill>
          <a:blip r:embed="rId3"/>
          <a:stretch>
            <a:fillRect/>
          </a:stretch>
        </p:blipFill>
        <p:spPr>
          <a:xfrm>
            <a:off x="9827063" y="3257"/>
            <a:ext cx="2362042" cy="1177645"/>
          </a:xfrm>
          <a:prstGeom prst="rect">
            <a:avLst/>
          </a:prstGeom>
        </p:spPr>
      </p:pic>
      <p:sp>
        <p:nvSpPr>
          <p:cNvPr id="6" name="Title 5">
            <a:extLst>
              <a:ext uri="{FF2B5EF4-FFF2-40B4-BE49-F238E27FC236}">
                <a16:creationId xmlns:a16="http://schemas.microsoft.com/office/drawing/2014/main" id="{ED019053-97FB-4B8B-2CAA-C431A6217FC1}"/>
              </a:ext>
            </a:extLst>
          </p:cNvPr>
          <p:cNvSpPr>
            <a:spLocks noGrp="1"/>
          </p:cNvSpPr>
          <p:nvPr>
            <p:ph type="ctrTitle"/>
          </p:nvPr>
        </p:nvSpPr>
        <p:spPr>
          <a:xfrm>
            <a:off x="2824899" y="1288839"/>
            <a:ext cx="9144000" cy="2387600"/>
          </a:xfrm>
        </p:spPr>
        <p:txBody>
          <a:bodyPr>
            <a:normAutofit/>
          </a:bodyPr>
          <a:lstStyle/>
          <a:p>
            <a:r>
              <a:rPr lang="ar-SA" sz="2400" b="1" dirty="0">
                <a:solidFill>
                  <a:srgbClr val="2E6899"/>
                </a:solidFill>
                <a:latin typeface="SST Arabic" panose="020B0504030504020204" pitchFamily="34" charset="-78"/>
                <a:cs typeface="SST Arabic" panose="020B0504030504020204" pitchFamily="34" charset="-78"/>
              </a:rPr>
              <a:t>شاشات التقديم على برنامج إعانة البحـث عن عمل</a:t>
            </a:r>
          </a:p>
        </p:txBody>
      </p:sp>
      <p:sp>
        <p:nvSpPr>
          <p:cNvPr id="9" name="Slide Number Placeholder 8">
            <a:extLst>
              <a:ext uri="{FF2B5EF4-FFF2-40B4-BE49-F238E27FC236}">
                <a16:creationId xmlns:a16="http://schemas.microsoft.com/office/drawing/2014/main" id="{E967E7E4-5ECD-0301-97C6-FFFC7C075932}"/>
              </a:ext>
            </a:extLst>
          </p:cNvPr>
          <p:cNvSpPr>
            <a:spLocks noGrp="1"/>
          </p:cNvSpPr>
          <p:nvPr>
            <p:ph type="sldNum" sz="quarter" idx="12"/>
          </p:nvPr>
        </p:nvSpPr>
        <p:spPr/>
        <p:txBody>
          <a:bodyPr/>
          <a:lstStyle/>
          <a:p>
            <a:fld id="{EA52A1DE-5165-054B-9DF1-351D9F444894}" type="slidenum">
              <a:rPr lang="ar-SA" smtClean="0"/>
              <a:t>8</a:t>
            </a:fld>
            <a:endParaRPr lang="ar-SA"/>
          </a:p>
        </p:txBody>
      </p:sp>
    </p:spTree>
    <p:extLst>
      <p:ext uri="{BB962C8B-B14F-4D97-AF65-F5344CB8AC3E}">
        <p14:creationId xmlns:p14="http://schemas.microsoft.com/office/powerpoint/2010/main" val="4190141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24CAEC-7037-9D0D-C94B-E11395032E96}"/>
              </a:ext>
            </a:extLst>
          </p:cNvPr>
          <p:cNvSpPr>
            <a:spLocks noGrp="1"/>
          </p:cNvSpPr>
          <p:nvPr>
            <p:ph type="title"/>
          </p:nvPr>
        </p:nvSpPr>
        <p:spPr/>
        <p:txBody>
          <a:bodyPr/>
          <a:lstStyle/>
          <a:p>
            <a:endParaRPr lang="ar-SA"/>
          </a:p>
        </p:txBody>
      </p:sp>
      <p:pic>
        <p:nvPicPr>
          <p:cNvPr id="9" name="عنصر نائب للمحتوى 8">
            <a:extLst>
              <a:ext uri="{FF2B5EF4-FFF2-40B4-BE49-F238E27FC236}">
                <a16:creationId xmlns:a16="http://schemas.microsoft.com/office/drawing/2014/main" id="{21270196-B3AC-B7F9-16B0-3E6BFE37663F}"/>
              </a:ext>
            </a:extLst>
          </p:cNvPr>
          <p:cNvPicPr>
            <a:picLocks noGrp="1" noChangeAspect="1"/>
          </p:cNvPicPr>
          <p:nvPr>
            <p:ph idx="1"/>
          </p:nvPr>
        </p:nvPicPr>
        <p:blipFill>
          <a:blip r:embed="rId2"/>
          <a:stretch>
            <a:fillRect/>
          </a:stretch>
        </p:blipFill>
        <p:spPr>
          <a:xfrm>
            <a:off x="-127688" y="-68443"/>
            <a:ext cx="12319688" cy="6926443"/>
          </a:xfrm>
        </p:spPr>
      </p:pic>
      <p:pic>
        <p:nvPicPr>
          <p:cNvPr id="11" name="صورة 10" descr="صورة تحتوي على نص&#10;&#10;تم إنشاء الوصف تلقائياً">
            <a:extLst>
              <a:ext uri="{FF2B5EF4-FFF2-40B4-BE49-F238E27FC236}">
                <a16:creationId xmlns:a16="http://schemas.microsoft.com/office/drawing/2014/main" id="{9D76EADA-645C-9C10-17F2-90807DEEF232}"/>
              </a:ext>
            </a:extLst>
          </p:cNvPr>
          <p:cNvPicPr>
            <a:picLocks noChangeAspect="1"/>
          </p:cNvPicPr>
          <p:nvPr/>
        </p:nvPicPr>
        <p:blipFill>
          <a:blip r:embed="rId3"/>
          <a:stretch>
            <a:fillRect/>
          </a:stretch>
        </p:blipFill>
        <p:spPr>
          <a:xfrm>
            <a:off x="9933928" y="579419"/>
            <a:ext cx="1588931" cy="790100"/>
          </a:xfrm>
          <a:prstGeom prst="rect">
            <a:avLst/>
          </a:prstGeom>
        </p:spPr>
      </p:pic>
      <p:sp>
        <p:nvSpPr>
          <p:cNvPr id="3" name="TextBox 2">
            <a:extLst>
              <a:ext uri="{FF2B5EF4-FFF2-40B4-BE49-F238E27FC236}">
                <a16:creationId xmlns:a16="http://schemas.microsoft.com/office/drawing/2014/main" id="{CAD8A27D-7FBB-2C09-5A9A-DDCA464361D1}"/>
              </a:ext>
            </a:extLst>
          </p:cNvPr>
          <p:cNvSpPr txBox="1"/>
          <p:nvPr/>
        </p:nvSpPr>
        <p:spPr>
          <a:xfrm>
            <a:off x="4141178" y="579419"/>
            <a:ext cx="5623692" cy="677108"/>
          </a:xfrm>
          <a:prstGeom prst="rect">
            <a:avLst/>
          </a:prstGeom>
          <a:noFill/>
        </p:spPr>
        <p:txBody>
          <a:bodyPr wrap="square" rtlCol="0">
            <a:spAutoFit/>
          </a:bodyPr>
          <a:lstStyle/>
          <a:p>
            <a:r>
              <a:rPr kumimoji="0" lang="ar-SA" sz="18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rPr>
              <a:t>من التقرير</a:t>
            </a:r>
            <a:endParaRPr kumimoji="0" lang="ar-SA" sz="1600" u="none" strike="noStrike" kern="1200" cap="none" spc="0" normalizeH="0" baseline="0" noProof="0" dirty="0">
              <a:ln>
                <a:noFill/>
              </a:ln>
              <a:solidFill>
                <a:schemeClr val="bg1"/>
              </a:solidFill>
              <a:effectLst/>
              <a:uLnTx/>
              <a:uFillTx/>
              <a:latin typeface="HRDF medium Medium" panose="02000600020000020004" pitchFamily="2" charset="-78"/>
              <a:ea typeface="HRDF medium Medium" panose="02000600020000020004" pitchFamily="2" charset="-78"/>
              <a:cs typeface="HRDF medium Medium" panose="02000600020000020004" pitchFamily="2" charset="-78"/>
            </a:endParaRPr>
          </a:p>
          <a:p>
            <a:r>
              <a:rPr lang="ar-SA" sz="2000" b="1" dirty="0">
                <a:solidFill>
                  <a:srgbClr val="2E6899"/>
                </a:solidFill>
                <a:latin typeface="SST Arabic" panose="020B0504030504020204" pitchFamily="34" charset="-78"/>
                <a:ea typeface="HRDF medium Medium" panose="02000600020000020004" pitchFamily="2" charset="-78"/>
                <a:cs typeface="SST Arabic" panose="020B0504030504020204" pitchFamily="34" charset="-78"/>
              </a:rPr>
              <a:t>الدخول لصفحة برنامج إعانة البحث عن عمل </a:t>
            </a:r>
          </a:p>
        </p:txBody>
      </p:sp>
      <p:sp>
        <p:nvSpPr>
          <p:cNvPr id="12" name="Slide Number Placeholder 11">
            <a:extLst>
              <a:ext uri="{FF2B5EF4-FFF2-40B4-BE49-F238E27FC236}">
                <a16:creationId xmlns:a16="http://schemas.microsoft.com/office/drawing/2014/main" id="{6166AD51-34D0-A4EC-A37D-A6C3E1241E7B}"/>
              </a:ext>
            </a:extLst>
          </p:cNvPr>
          <p:cNvSpPr>
            <a:spLocks noGrp="1"/>
          </p:cNvSpPr>
          <p:nvPr>
            <p:ph type="sldNum" sz="quarter" idx="12"/>
          </p:nvPr>
        </p:nvSpPr>
        <p:spPr/>
        <p:txBody>
          <a:bodyPr/>
          <a:lstStyle/>
          <a:p>
            <a:fld id="{EA52A1DE-5165-054B-9DF1-351D9F444894}" type="slidenum">
              <a:rPr lang="ar-SA" smtClean="0"/>
              <a:t>9</a:t>
            </a:fld>
            <a:endParaRPr lang="ar-SA"/>
          </a:p>
        </p:txBody>
      </p:sp>
      <p:cxnSp>
        <p:nvCxnSpPr>
          <p:cNvPr id="13" name="Straight Connector 12">
            <a:extLst>
              <a:ext uri="{FF2B5EF4-FFF2-40B4-BE49-F238E27FC236}">
                <a16:creationId xmlns:a16="http://schemas.microsoft.com/office/drawing/2014/main" id="{9168D648-67FE-9A0C-0A4F-C3F58679924A}"/>
              </a:ext>
            </a:extLst>
          </p:cNvPr>
          <p:cNvCxnSpPr>
            <a:cxnSpLocks/>
          </p:cNvCxnSpPr>
          <p:nvPr/>
        </p:nvCxnSpPr>
        <p:spPr>
          <a:xfrm>
            <a:off x="4044725" y="1624043"/>
            <a:ext cx="5720144" cy="0"/>
          </a:xfrm>
          <a:prstGeom prst="line">
            <a:avLst/>
          </a:prstGeom>
          <a:ln w="19050">
            <a:solidFill>
              <a:srgbClr val="2E6899"/>
            </a:solidFill>
          </a:ln>
        </p:spPr>
        <p:style>
          <a:lnRef idx="1">
            <a:schemeClr val="accent1"/>
          </a:lnRef>
          <a:fillRef idx="0">
            <a:schemeClr val="accent1"/>
          </a:fillRef>
          <a:effectRef idx="0">
            <a:schemeClr val="accent1"/>
          </a:effectRef>
          <a:fontRef idx="minor">
            <a:schemeClr val="tx1"/>
          </a:fontRef>
        </p:style>
      </p:cxnSp>
      <p:sp>
        <p:nvSpPr>
          <p:cNvPr id="10" name="مربع نص 3">
            <a:extLst>
              <a:ext uri="{FF2B5EF4-FFF2-40B4-BE49-F238E27FC236}">
                <a16:creationId xmlns:a16="http://schemas.microsoft.com/office/drawing/2014/main" id="{A1E10135-A81A-4FB7-AD3B-92520FA0105F}"/>
              </a:ext>
            </a:extLst>
          </p:cNvPr>
          <p:cNvSpPr txBox="1"/>
          <p:nvPr/>
        </p:nvSpPr>
        <p:spPr>
          <a:xfrm>
            <a:off x="629694" y="1947981"/>
            <a:ext cx="5548377" cy="1569660"/>
          </a:xfrm>
          <a:prstGeom prst="rect">
            <a:avLst/>
          </a:prstGeom>
          <a:noFill/>
        </p:spPr>
        <p:txBody>
          <a:bodyPr wrap="none" rtlCol="1">
            <a:spAutoFit/>
          </a:bodyPr>
          <a:lstStyle/>
          <a:p>
            <a:pPr marL="342900" indent="-342900">
              <a:buClr>
                <a:srgbClr val="009000"/>
              </a:buClr>
              <a:buAutoNum type="arabicPeriod"/>
            </a:pPr>
            <a:r>
              <a:rPr lang="ar-SA" sz="1600" dirty="0">
                <a:solidFill>
                  <a:srgbClr val="092F57"/>
                </a:solidFill>
                <a:latin typeface="SST Arabic" panose="020B0504030504020204" pitchFamily="34" charset="-78"/>
                <a:ea typeface="HRDF light" panose="02000600020000020004" pitchFamily="2" charset="-78"/>
                <a:cs typeface="SST Arabic" panose="020B0504030504020204" pitchFamily="34" charset="-78"/>
              </a:rPr>
              <a:t>الدخول الى حساب الباحث عن عمل </a:t>
            </a:r>
          </a:p>
          <a:p>
            <a:pPr marL="342900" indent="-342900">
              <a:buClr>
                <a:srgbClr val="009000"/>
              </a:buClr>
              <a:buAutoNum type="arabicPeriod"/>
            </a:pPr>
            <a:r>
              <a:rPr lang="ar-SA" sz="1600" dirty="0">
                <a:solidFill>
                  <a:srgbClr val="092F57"/>
                </a:solidFill>
                <a:latin typeface="SST Arabic" panose="020B0504030504020204" pitchFamily="34" charset="-78"/>
                <a:ea typeface="HRDF light" panose="02000600020000020004" pitchFamily="2" charset="-78"/>
                <a:cs typeface="SST Arabic" panose="020B0504030504020204" pitchFamily="34" charset="-78"/>
              </a:rPr>
              <a:t>اختر برامجنا ثم اضغط على كافة البرامج</a:t>
            </a:r>
          </a:p>
          <a:p>
            <a:pPr marL="342900" indent="-342900">
              <a:buClr>
                <a:srgbClr val="009000"/>
              </a:buClr>
              <a:buAutoNum type="arabicPeriod"/>
            </a:pPr>
            <a:r>
              <a:rPr lang="ar-SA" sz="1600" dirty="0">
                <a:solidFill>
                  <a:srgbClr val="092F57"/>
                </a:solidFill>
                <a:latin typeface="SST Arabic" panose="020B0504030504020204" pitchFamily="34" charset="-78"/>
                <a:ea typeface="HRDF light" panose="02000600020000020004" pitchFamily="2" charset="-78"/>
                <a:cs typeface="SST Arabic" panose="020B0504030504020204" pitchFamily="34" charset="-78"/>
              </a:rPr>
              <a:t>اختر برنامج اعانة الباحث عن عمل ثم اضغط على تفاصيل البرنامج</a:t>
            </a:r>
          </a:p>
          <a:p>
            <a:pPr marL="342900" indent="-342900">
              <a:buClr>
                <a:srgbClr val="009000"/>
              </a:buClr>
              <a:buAutoNum type="arabicPeriod"/>
            </a:pPr>
            <a:r>
              <a:rPr lang="ar-SA" sz="1600" dirty="0">
                <a:solidFill>
                  <a:srgbClr val="092F57"/>
                </a:solidFill>
                <a:latin typeface="SST Arabic" panose="020B0504030504020204" pitchFamily="34" charset="-78"/>
                <a:ea typeface="HRDF light" panose="02000600020000020004" pitchFamily="2" charset="-78"/>
                <a:cs typeface="SST Arabic" panose="020B0504030504020204" pitchFamily="34" charset="-78"/>
              </a:rPr>
              <a:t>اضغط على تقدم هنا </a:t>
            </a:r>
          </a:p>
          <a:p>
            <a:pPr>
              <a:buClr>
                <a:srgbClr val="009000"/>
              </a:buClr>
            </a:pPr>
            <a:endParaRPr lang="ar-SA" sz="1600" dirty="0">
              <a:solidFill>
                <a:srgbClr val="092F57"/>
              </a:solidFill>
              <a:latin typeface="SST Arabic" panose="020B0504030504020204" pitchFamily="34" charset="-78"/>
              <a:ea typeface="HRDF light" panose="02000600020000020004" pitchFamily="2" charset="-78"/>
              <a:cs typeface="SST Arabic" panose="020B0504030504020204" pitchFamily="34" charset="-78"/>
            </a:endParaRPr>
          </a:p>
          <a:p>
            <a:endParaRPr lang="ar-SA" sz="1600" dirty="0">
              <a:latin typeface="SST Arabic" panose="020B0504030504020204" pitchFamily="34" charset="-78"/>
              <a:cs typeface="SST Arabic" panose="020B0504030504020204" pitchFamily="34" charset="-78"/>
            </a:endParaRPr>
          </a:p>
        </p:txBody>
      </p:sp>
      <p:sp>
        <p:nvSpPr>
          <p:cNvPr id="14" name="مستطيل 4">
            <a:extLst>
              <a:ext uri="{FF2B5EF4-FFF2-40B4-BE49-F238E27FC236}">
                <a16:creationId xmlns:a16="http://schemas.microsoft.com/office/drawing/2014/main" id="{F8E91257-54CB-4F61-ACCD-DF6C67EE53E7}"/>
              </a:ext>
            </a:extLst>
          </p:cNvPr>
          <p:cNvSpPr/>
          <p:nvPr/>
        </p:nvSpPr>
        <p:spPr>
          <a:xfrm>
            <a:off x="6537253" y="1737035"/>
            <a:ext cx="4146698" cy="4635731"/>
          </a:xfrm>
          <a:prstGeom prst="rect">
            <a:avLst/>
          </a:prstGeom>
          <a:ln>
            <a:solidFill>
              <a:srgbClr val="009000"/>
            </a:solidFill>
            <a:prstDash val="sysDash"/>
          </a:ln>
        </p:spPr>
        <p:style>
          <a:lnRef idx="2">
            <a:schemeClr val="accent3"/>
          </a:lnRef>
          <a:fillRef idx="1">
            <a:schemeClr val="lt1"/>
          </a:fillRef>
          <a:effectRef idx="0">
            <a:schemeClr val="accent3"/>
          </a:effectRef>
          <a:fontRef idx="minor">
            <a:schemeClr val="dk1"/>
          </a:fontRef>
        </p:style>
        <p:txBody>
          <a:bodyPr rtlCol="1" anchor="ctr"/>
          <a:lstStyle/>
          <a:p>
            <a:pPr algn="ctr"/>
            <a:endParaRPr lang="ar-SA"/>
          </a:p>
        </p:txBody>
      </p:sp>
      <p:pic>
        <p:nvPicPr>
          <p:cNvPr id="16" name="صورة 13">
            <a:extLst>
              <a:ext uri="{FF2B5EF4-FFF2-40B4-BE49-F238E27FC236}">
                <a16:creationId xmlns:a16="http://schemas.microsoft.com/office/drawing/2014/main" id="{3034F007-CFEC-4499-93C3-DB6D504AE337}"/>
              </a:ext>
            </a:extLst>
          </p:cNvPr>
          <p:cNvPicPr>
            <a:picLocks noChangeAspect="1"/>
          </p:cNvPicPr>
          <p:nvPr/>
        </p:nvPicPr>
        <p:blipFill>
          <a:blip r:embed="rId4"/>
          <a:stretch>
            <a:fillRect/>
          </a:stretch>
        </p:blipFill>
        <p:spPr>
          <a:xfrm>
            <a:off x="6603674" y="1903543"/>
            <a:ext cx="4007283" cy="4317105"/>
          </a:xfrm>
          <a:prstGeom prst="rect">
            <a:avLst/>
          </a:prstGeom>
        </p:spPr>
      </p:pic>
      <p:pic>
        <p:nvPicPr>
          <p:cNvPr id="17" name="صورة 14">
            <a:extLst>
              <a:ext uri="{FF2B5EF4-FFF2-40B4-BE49-F238E27FC236}">
                <a16:creationId xmlns:a16="http://schemas.microsoft.com/office/drawing/2014/main" id="{6ED59D98-EA75-439B-AD01-6D00BA6FC534}"/>
              </a:ext>
            </a:extLst>
          </p:cNvPr>
          <p:cNvPicPr>
            <a:picLocks noChangeAspect="1"/>
          </p:cNvPicPr>
          <p:nvPr/>
        </p:nvPicPr>
        <p:blipFill>
          <a:blip r:embed="rId5"/>
          <a:stretch>
            <a:fillRect/>
          </a:stretch>
        </p:blipFill>
        <p:spPr>
          <a:xfrm>
            <a:off x="2405740" y="4051361"/>
            <a:ext cx="2960410" cy="1422386"/>
          </a:xfrm>
          <a:prstGeom prst="rect">
            <a:avLst/>
          </a:prstGeom>
        </p:spPr>
      </p:pic>
      <p:cxnSp>
        <p:nvCxnSpPr>
          <p:cNvPr id="18" name="رابط بشكل مرفق 6">
            <a:extLst>
              <a:ext uri="{FF2B5EF4-FFF2-40B4-BE49-F238E27FC236}">
                <a16:creationId xmlns:a16="http://schemas.microsoft.com/office/drawing/2014/main" id="{CDAA97F1-3B00-45D9-B946-3466C3230B61}"/>
              </a:ext>
            </a:extLst>
          </p:cNvPr>
          <p:cNvCxnSpPr/>
          <p:nvPr/>
        </p:nvCxnSpPr>
        <p:spPr>
          <a:xfrm rot="10800000">
            <a:off x="4420153" y="5285957"/>
            <a:ext cx="2137953" cy="527698"/>
          </a:xfrm>
          <a:prstGeom prst="bentConnector3">
            <a:avLst>
              <a:gd name="adj1" fmla="val 100896"/>
            </a:avLst>
          </a:prstGeom>
          <a:ln>
            <a:solidFill>
              <a:srgbClr val="009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10425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695</Words>
  <Application>Microsoft Office PowerPoint</Application>
  <PresentationFormat>Widescreen</PresentationFormat>
  <Paragraphs>112</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HRDF light</vt:lpstr>
      <vt:lpstr>HRDF medium</vt:lpstr>
      <vt:lpstr>HRDF medium Medium</vt:lpstr>
      <vt:lpstr>SST Arabic</vt:lpstr>
      <vt:lpstr>Wingdings</vt:lpstr>
      <vt:lpstr>نسق Office</vt:lpstr>
      <vt:lpstr>دليل مستخدم- برنامج إعانة البحـث عن عمل  يوليو 2024م</vt:lpstr>
      <vt:lpstr>PowerPoint Presentation</vt:lpstr>
      <vt:lpstr>PowerPoint Presentation</vt:lpstr>
      <vt:lpstr>PowerPoint Presentation</vt:lpstr>
      <vt:lpstr>PowerPoint Presentation</vt:lpstr>
      <vt:lpstr>PowerPoint Presentation</vt:lpstr>
      <vt:lpstr>PowerPoint Presentation</vt:lpstr>
      <vt:lpstr>شاشات التقديم على برنامج إعانة البحـث عن عمل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شكـــــــــرا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Sara Alabdulaziz</dc:creator>
  <cp:lastModifiedBy>NOUF AL-Qahtani</cp:lastModifiedBy>
  <cp:revision>27</cp:revision>
  <cp:lastPrinted>2023-03-27T09:07:49Z</cp:lastPrinted>
  <dcterms:created xsi:type="dcterms:W3CDTF">2023-03-12T10:52:14Z</dcterms:created>
  <dcterms:modified xsi:type="dcterms:W3CDTF">2024-07-15T04:39:17Z</dcterms:modified>
</cp:coreProperties>
</file>